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72" r:id="rId3"/>
    <p:sldMasterId id="2147483685" r:id="rId4"/>
    <p:sldMasterId id="2147483698" r:id="rId5"/>
    <p:sldMasterId id="2147483711" r:id="rId6"/>
  </p:sldMasterIdLst>
  <p:notesMasterIdLst>
    <p:notesMasterId r:id="rId52"/>
  </p:notesMasterIdLst>
  <p:sldIdLst>
    <p:sldId id="257" r:id="rId7"/>
    <p:sldId id="308" r:id="rId8"/>
    <p:sldId id="311" r:id="rId9"/>
    <p:sldId id="284" r:id="rId10"/>
    <p:sldId id="310" r:id="rId11"/>
    <p:sldId id="309" r:id="rId12"/>
    <p:sldId id="312" r:id="rId13"/>
    <p:sldId id="313" r:id="rId14"/>
    <p:sldId id="315" r:id="rId15"/>
    <p:sldId id="301" r:id="rId16"/>
    <p:sldId id="317" r:id="rId17"/>
    <p:sldId id="318" r:id="rId18"/>
    <p:sldId id="316" r:id="rId19"/>
    <p:sldId id="259" r:id="rId20"/>
    <p:sldId id="260" r:id="rId21"/>
    <p:sldId id="298" r:id="rId22"/>
    <p:sldId id="261" r:id="rId23"/>
    <p:sldId id="262" r:id="rId24"/>
    <p:sldId id="263" r:id="rId25"/>
    <p:sldId id="264" r:id="rId26"/>
    <p:sldId id="265" r:id="rId27"/>
    <p:sldId id="297" r:id="rId28"/>
    <p:sldId id="270" r:id="rId29"/>
    <p:sldId id="271" r:id="rId30"/>
    <p:sldId id="268" r:id="rId31"/>
    <p:sldId id="266" r:id="rId32"/>
    <p:sldId id="267" r:id="rId33"/>
    <p:sldId id="272" r:id="rId34"/>
    <p:sldId id="299" r:id="rId35"/>
    <p:sldId id="300" r:id="rId36"/>
    <p:sldId id="302" r:id="rId37"/>
    <p:sldId id="303" r:id="rId38"/>
    <p:sldId id="304" r:id="rId39"/>
    <p:sldId id="305" r:id="rId40"/>
    <p:sldId id="307" r:id="rId41"/>
    <p:sldId id="275" r:id="rId42"/>
    <p:sldId id="288" r:id="rId43"/>
    <p:sldId id="289" r:id="rId44"/>
    <p:sldId id="291" r:id="rId45"/>
    <p:sldId id="292" r:id="rId46"/>
    <p:sldId id="285" r:id="rId47"/>
    <p:sldId id="286" r:id="rId48"/>
    <p:sldId id="287" r:id="rId49"/>
    <p:sldId id="294" r:id="rId50"/>
    <p:sldId id="295" r:id="rId51"/>
  </p:sldIdLst>
  <p:sldSz cx="24384000" cy="13716000"/>
  <p:notesSz cx="6858000" cy="9144000"/>
  <p:defaultTextStyle>
    <a:defPPr>
      <a:defRPr lang="en-US"/>
    </a:defPPr>
    <a:lvl1pPr algn="ctr" rtl="0" fontAlgn="base">
      <a:spcBef>
        <a:spcPct val="0"/>
      </a:spcBef>
      <a:spcAft>
        <a:spcPct val="0"/>
      </a:spcAft>
      <a:defRPr sz="6000" kern="1200">
        <a:solidFill>
          <a:srgbClr val="FFFFFF"/>
        </a:solidFill>
        <a:latin typeface="Cochin" pitchFamily="-1" charset="0"/>
        <a:ea typeface="ヒラギノ明朝 ProN W3" pitchFamily="-1" charset="-128"/>
        <a:cs typeface="+mn-cs"/>
        <a:sym typeface="Cochin" pitchFamily="-1" charset="0"/>
      </a:defRPr>
    </a:lvl1pPr>
    <a:lvl2pPr marL="457200" algn="ctr" rtl="0" fontAlgn="base">
      <a:spcBef>
        <a:spcPct val="0"/>
      </a:spcBef>
      <a:spcAft>
        <a:spcPct val="0"/>
      </a:spcAft>
      <a:defRPr sz="6000" kern="1200">
        <a:solidFill>
          <a:srgbClr val="FFFFFF"/>
        </a:solidFill>
        <a:latin typeface="Cochin" pitchFamily="-1" charset="0"/>
        <a:ea typeface="ヒラギノ明朝 ProN W3" pitchFamily="-1" charset="-128"/>
        <a:cs typeface="+mn-cs"/>
        <a:sym typeface="Cochin" pitchFamily="-1" charset="0"/>
      </a:defRPr>
    </a:lvl2pPr>
    <a:lvl3pPr marL="914400" algn="ctr" rtl="0" fontAlgn="base">
      <a:spcBef>
        <a:spcPct val="0"/>
      </a:spcBef>
      <a:spcAft>
        <a:spcPct val="0"/>
      </a:spcAft>
      <a:defRPr sz="6000" kern="1200">
        <a:solidFill>
          <a:srgbClr val="FFFFFF"/>
        </a:solidFill>
        <a:latin typeface="Cochin" pitchFamily="-1" charset="0"/>
        <a:ea typeface="ヒラギノ明朝 ProN W3" pitchFamily="-1" charset="-128"/>
        <a:cs typeface="+mn-cs"/>
        <a:sym typeface="Cochin" pitchFamily="-1" charset="0"/>
      </a:defRPr>
    </a:lvl3pPr>
    <a:lvl4pPr marL="1371600" algn="ctr" rtl="0" fontAlgn="base">
      <a:spcBef>
        <a:spcPct val="0"/>
      </a:spcBef>
      <a:spcAft>
        <a:spcPct val="0"/>
      </a:spcAft>
      <a:defRPr sz="6000" kern="1200">
        <a:solidFill>
          <a:srgbClr val="FFFFFF"/>
        </a:solidFill>
        <a:latin typeface="Cochin" pitchFamily="-1" charset="0"/>
        <a:ea typeface="ヒラギノ明朝 ProN W3" pitchFamily="-1" charset="-128"/>
        <a:cs typeface="+mn-cs"/>
        <a:sym typeface="Cochin" pitchFamily="-1" charset="0"/>
      </a:defRPr>
    </a:lvl4pPr>
    <a:lvl5pPr marL="1828800" algn="ctr" rtl="0" fontAlgn="base">
      <a:spcBef>
        <a:spcPct val="0"/>
      </a:spcBef>
      <a:spcAft>
        <a:spcPct val="0"/>
      </a:spcAft>
      <a:defRPr sz="6000" kern="1200">
        <a:solidFill>
          <a:srgbClr val="FFFFFF"/>
        </a:solidFill>
        <a:latin typeface="Cochin" pitchFamily="-1" charset="0"/>
        <a:ea typeface="ヒラギノ明朝 ProN W3" pitchFamily="-1" charset="-128"/>
        <a:cs typeface="+mn-cs"/>
        <a:sym typeface="Cochin" pitchFamily="-1" charset="0"/>
      </a:defRPr>
    </a:lvl5pPr>
    <a:lvl6pPr marL="2286000" algn="l" defTabSz="914400" rtl="0" eaLnBrk="1" latinLnBrk="0" hangingPunct="1">
      <a:defRPr sz="6000" kern="1200">
        <a:solidFill>
          <a:srgbClr val="FFFFFF"/>
        </a:solidFill>
        <a:latin typeface="Cochin" pitchFamily="-1" charset="0"/>
        <a:ea typeface="ヒラギノ明朝 ProN W3" pitchFamily="-1" charset="-128"/>
        <a:cs typeface="+mn-cs"/>
        <a:sym typeface="Cochin" pitchFamily="-1" charset="0"/>
      </a:defRPr>
    </a:lvl6pPr>
    <a:lvl7pPr marL="2743200" algn="l" defTabSz="914400" rtl="0" eaLnBrk="1" latinLnBrk="0" hangingPunct="1">
      <a:defRPr sz="6000" kern="1200">
        <a:solidFill>
          <a:srgbClr val="FFFFFF"/>
        </a:solidFill>
        <a:latin typeface="Cochin" pitchFamily="-1" charset="0"/>
        <a:ea typeface="ヒラギノ明朝 ProN W3" pitchFamily="-1" charset="-128"/>
        <a:cs typeface="+mn-cs"/>
        <a:sym typeface="Cochin" pitchFamily="-1" charset="0"/>
      </a:defRPr>
    </a:lvl7pPr>
    <a:lvl8pPr marL="3200400" algn="l" defTabSz="914400" rtl="0" eaLnBrk="1" latinLnBrk="0" hangingPunct="1">
      <a:defRPr sz="6000" kern="1200">
        <a:solidFill>
          <a:srgbClr val="FFFFFF"/>
        </a:solidFill>
        <a:latin typeface="Cochin" pitchFamily="-1" charset="0"/>
        <a:ea typeface="ヒラギノ明朝 ProN W3" pitchFamily="-1" charset="-128"/>
        <a:cs typeface="+mn-cs"/>
        <a:sym typeface="Cochin" pitchFamily="-1" charset="0"/>
      </a:defRPr>
    </a:lvl8pPr>
    <a:lvl9pPr marL="3657600" algn="l" defTabSz="914400" rtl="0" eaLnBrk="1" latinLnBrk="0" hangingPunct="1">
      <a:defRPr sz="6000" kern="1200">
        <a:solidFill>
          <a:srgbClr val="FFFFFF"/>
        </a:solidFill>
        <a:latin typeface="Cochin" pitchFamily="-1" charset="0"/>
        <a:ea typeface="ヒラギノ明朝 ProN W3" pitchFamily="-1" charset="-128"/>
        <a:cs typeface="+mn-cs"/>
        <a:sym typeface="Cochin" pitchFamily="-1"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8F8F8"/>
    <a:srgbClr val="B7712A"/>
    <a:srgbClr val="B034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4" autoAdjust="0"/>
    <p:restoredTop sz="94660"/>
  </p:normalViewPr>
  <p:slideViewPr>
    <p:cSldViewPr snapToGrid="0">
      <p:cViewPr varScale="1">
        <p:scale>
          <a:sx n="52" d="100"/>
          <a:sy n="52" d="100"/>
        </p:scale>
        <p:origin x="63" y="156"/>
      </p:cViewPr>
      <p:guideLst>
        <p:guide orient="horz" pos="4320"/>
        <p:guide pos="7680"/>
      </p:guideLst>
    </p:cSldViewPr>
  </p:slideViewPr>
  <p:notesTextViewPr>
    <p:cViewPr>
      <p:scale>
        <a:sx n="100" d="100"/>
        <a:sy n="100" d="100"/>
      </p:scale>
      <p:origin x="0" y="0"/>
    </p:cViewPr>
  </p:notesTextViewPr>
  <p:sorterViewPr>
    <p:cViewPr>
      <p:scale>
        <a:sx n="100" d="100"/>
        <a:sy n="100" d="100"/>
      </p:scale>
      <p:origin x="0" y="-38412"/>
    </p:cViewPr>
  </p:sorterViewPr>
  <p:notesViewPr>
    <p:cSldViewPr snapToGrid="0">
      <p:cViewPr varScale="1">
        <p:scale>
          <a:sx n="65" d="100"/>
          <a:sy n="65" d="100"/>
        </p:scale>
        <p:origin x="2766"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 uri="{53640926-AAD7-44d8-BBD7-CCE9431645EC}"/>
            <a:ext uri="{FAA26D3D-D897-4be2-8F04-BA451C77F1D7}"/>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8055652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Cochin"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Cochin"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Cochin"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Cochin"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Cochi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a:xfrm>
            <a:off x="381000" y="685800"/>
            <a:ext cx="6096000" cy="3429000"/>
          </a:xfrm>
          <a:solidFill>
            <a:srgbClr val="FFFFFF"/>
          </a:solidFill>
          <a:ln/>
        </p:spPr>
      </p:sp>
      <p:sp>
        <p:nvSpPr>
          <p:cNvPr id="71683"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700"/>
              </a:spcBef>
            </a:pPr>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One Study that we found absolutely amazed us!</a:t>
            </a:r>
          </a:p>
          <a:p>
            <a:pPr eaLnBrk="1" hangingPunct="1">
              <a:spcBef>
                <a:spcPts val="1700"/>
              </a:spcBef>
            </a:pPr>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p:txBody>
      </p:sp>
    </p:spTree>
    <p:extLst>
      <p:ext uri="{BB962C8B-B14F-4D97-AF65-F5344CB8AC3E}">
        <p14:creationId xmlns:p14="http://schemas.microsoft.com/office/powerpoint/2010/main" val="3216916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Grp="1" noRot="1" noChangeAspect="1" noChangeArrowheads="1"/>
          </p:cNvSpPr>
          <p:nvPr>
            <p:ph type="sldImg"/>
          </p:nvPr>
        </p:nvSpPr>
        <p:spPr>
          <a:xfrm>
            <a:off x="381000" y="685800"/>
            <a:ext cx="6096000" cy="3429000"/>
          </a:xfrm>
          <a:solidFill>
            <a:srgbClr val="FFFFFF"/>
          </a:solidFill>
          <a:ln/>
        </p:spPr>
      </p:sp>
      <p:sp>
        <p:nvSpPr>
          <p:cNvPr id="33795"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Swiss physician and natural scientist, photographed plastics, powders, liquids, and other inorganic substances as they were being vibrated with sound. He found that inorganic matter changes shape, and forms geometric patterns that can come to resemble living creatures such as starfish and human cells. Sound moves matter! </a:t>
            </a:r>
          </a:p>
          <a:p>
            <a:pPr eaLnBrk="1" hangingPunct="1"/>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p:txBody>
      </p:sp>
    </p:spTree>
    <p:extLst>
      <p:ext uri="{BB962C8B-B14F-4D97-AF65-F5344CB8AC3E}">
        <p14:creationId xmlns:p14="http://schemas.microsoft.com/office/powerpoint/2010/main" val="2768390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Grp="1" noRot="1" noChangeAspect="1" noChangeArrowheads="1"/>
          </p:cNvSpPr>
          <p:nvPr>
            <p:ph type="sldImg"/>
          </p:nvPr>
        </p:nvSpPr>
        <p:spPr>
          <a:xfrm>
            <a:off x="381000" y="685800"/>
            <a:ext cx="6096000" cy="3429000"/>
          </a:xfrm>
          <a:solidFill>
            <a:srgbClr val="FFFFFF"/>
          </a:solidFill>
          <a:ln/>
        </p:spPr>
      </p:sp>
      <p:sp>
        <p:nvSpPr>
          <p:cNvPr id="35843"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700"/>
              </a:spcBef>
            </a:pPr>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Interesting! But we'll come back to that. </a:t>
            </a:r>
          </a:p>
          <a:p>
            <a:pPr eaLnBrk="1" hangingPunct="1">
              <a:spcBef>
                <a:spcPts val="1700"/>
              </a:spcBef>
            </a:pPr>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Now...</a:t>
            </a:r>
          </a:p>
          <a:p>
            <a:pPr eaLnBrk="1" hangingPunct="1">
              <a:spcBef>
                <a:spcPts val="1700"/>
              </a:spcBef>
            </a:pPr>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p:txBody>
      </p:sp>
    </p:spTree>
    <p:extLst>
      <p:ext uri="{BB962C8B-B14F-4D97-AF65-F5344CB8AC3E}">
        <p14:creationId xmlns:p14="http://schemas.microsoft.com/office/powerpoint/2010/main" val="1046613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p:cNvSpPr>
          <p:nvPr>
            <p:ph type="sldImg"/>
          </p:nvPr>
        </p:nvSpPr>
        <p:spPr>
          <a:xfrm>
            <a:off x="381000" y="685800"/>
            <a:ext cx="6096000" cy="3429000"/>
          </a:xfrm>
          <a:solidFill>
            <a:srgbClr val="FFFFFF"/>
          </a:solidFill>
          <a:ln/>
        </p:spPr>
      </p:sp>
      <p:sp>
        <p:nvSpPr>
          <p:cNvPr id="37891"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When God spoke, when He sounded, He created beauty, harmony, radiance, structure, symmetry. </a:t>
            </a:r>
          </a:p>
        </p:txBody>
      </p:sp>
    </p:spTree>
    <p:extLst>
      <p:ext uri="{BB962C8B-B14F-4D97-AF65-F5344CB8AC3E}">
        <p14:creationId xmlns:p14="http://schemas.microsoft.com/office/powerpoint/2010/main" val="1799042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3106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2899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Grp="1" noRot="1" noChangeAspect="1" noChangeArrowheads="1"/>
          </p:cNvSpPr>
          <p:nvPr>
            <p:ph type="sldImg"/>
          </p:nvPr>
        </p:nvSpPr>
        <p:spPr>
          <a:xfrm>
            <a:off x="381000" y="685800"/>
            <a:ext cx="6096000" cy="3429000"/>
          </a:xfrm>
          <a:solidFill>
            <a:srgbClr val="FFFFFF"/>
          </a:solidFill>
          <a:ln/>
        </p:spPr>
      </p:sp>
      <p:sp>
        <p:nvSpPr>
          <p:cNvPr id="47107"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There are so many ways the enemy is accomplishing his purposes today. He is sly and deceitful.</a:t>
            </a:r>
          </a:p>
          <a:p>
            <a:pPr eaLnBrk="1" hangingPunct="1"/>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Looking around at our world most of us will agree that there is a vast playground of sin that he has cleverly packaged to try and trip us up. Music is one of the things that he has so cleverly perverted and deceitfully packaged. </a:t>
            </a:r>
          </a:p>
        </p:txBody>
      </p:sp>
    </p:spTree>
    <p:extLst>
      <p:ext uri="{BB962C8B-B14F-4D97-AF65-F5344CB8AC3E}">
        <p14:creationId xmlns:p14="http://schemas.microsoft.com/office/powerpoint/2010/main" val="1975767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deception is the major work of Satan</a:t>
            </a:r>
          </a:p>
          <a:p>
            <a:r>
              <a:rPr lang="en-US" dirty="0"/>
              <a:t>And Satan knows music because of how God created him</a:t>
            </a:r>
          </a:p>
          <a:p>
            <a:r>
              <a:rPr lang="en-US" dirty="0"/>
              <a:t>Then what would be Satan’s main tool for Deception</a:t>
            </a:r>
          </a:p>
        </p:txBody>
      </p:sp>
    </p:spTree>
    <p:extLst>
      <p:ext uri="{BB962C8B-B14F-4D97-AF65-F5344CB8AC3E}">
        <p14:creationId xmlns:p14="http://schemas.microsoft.com/office/powerpoint/2010/main" val="118358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5378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46051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p:cNvSpPr>
          <p:nvPr>
            <p:ph type="sldImg"/>
          </p:nvPr>
        </p:nvSpPr>
        <p:spPr>
          <a:xfrm>
            <a:off x="381000" y="685800"/>
            <a:ext cx="6096000" cy="3429000"/>
          </a:xfrm>
          <a:solidFill>
            <a:srgbClr val="FFFFFF"/>
          </a:solidFill>
          <a:ln/>
        </p:spPr>
      </p:sp>
      <p:sp>
        <p:nvSpPr>
          <p:cNvPr id="53251"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END :</a:t>
            </a:r>
            <a:r>
              <a:rPr lang="en-US" altLang="en-US" sz="3600">
                <a:solidFill>
                  <a:srgbClr val="6E0500"/>
                </a:solidFill>
                <a:latin typeface="Franklin Gothic Medium" panose="020B0603020102020204" pitchFamily="34" charset="0"/>
                <a:ea typeface="ＭＳ Ｐゴシック" panose="020B0600070205080204" pitchFamily="34" charset="-128"/>
                <a:sym typeface="Franklin Gothic Medium" panose="020B0603020102020204" pitchFamily="34" charset="0"/>
              </a:rPr>
              <a:t>When used properly-</a:t>
            </a:r>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 it can draw us closer to Him helping us to live in harmony with Him. When wrongly used it can bring disharmony in our relationship and can become a distraction. This creates a dilemma for the Christian.</a:t>
            </a:r>
          </a:p>
        </p:txBody>
      </p:sp>
    </p:spTree>
    <p:extLst>
      <p:ext uri="{BB962C8B-B14F-4D97-AF65-F5344CB8AC3E}">
        <p14:creationId xmlns:p14="http://schemas.microsoft.com/office/powerpoint/2010/main" val="127299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a:xfrm>
            <a:off x="381000" y="685800"/>
            <a:ext cx="6096000" cy="3429000"/>
          </a:xfrm>
          <a:solidFill>
            <a:srgbClr val="FFFFFF"/>
          </a:solidFill>
          <a:ln/>
        </p:spPr>
      </p:sp>
      <p:sp>
        <p:nvSpPr>
          <p:cNvPr id="71683"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700"/>
              </a:spcBef>
            </a:pPr>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One Study that we found absolutely amazed us!</a:t>
            </a:r>
          </a:p>
          <a:p>
            <a:pPr eaLnBrk="1" hangingPunct="1">
              <a:spcBef>
                <a:spcPts val="1700"/>
              </a:spcBef>
            </a:pPr>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p:txBody>
      </p:sp>
    </p:spTree>
    <p:extLst>
      <p:ext uri="{BB962C8B-B14F-4D97-AF65-F5344CB8AC3E}">
        <p14:creationId xmlns:p14="http://schemas.microsoft.com/office/powerpoint/2010/main" val="798069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Grp="1" noRot="1" noChangeAspect="1" noChangeArrowheads="1"/>
          </p:cNvSpPr>
          <p:nvPr>
            <p:ph type="sldImg"/>
          </p:nvPr>
        </p:nvSpPr>
        <p:spPr>
          <a:xfrm>
            <a:off x="381000" y="685800"/>
            <a:ext cx="6096000" cy="3429000"/>
          </a:xfrm>
          <a:solidFill>
            <a:srgbClr val="FFFFFF"/>
          </a:solidFill>
          <a:ln/>
        </p:spPr>
      </p:sp>
      <p:sp>
        <p:nvSpPr>
          <p:cNvPr id="77827"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3600" dirty="0">
              <a:latin typeface="Franklin Gothic Medium" panose="020B0603020102020204" pitchFamily="34" charset="0"/>
              <a:ea typeface="ＭＳ Ｐゴシック" panose="020B0600070205080204" pitchFamily="34" charset="-128"/>
              <a:sym typeface="Franklin Gothic Medium" panose="020B0603020102020204" pitchFamily="34" charset="0"/>
            </a:endParaRPr>
          </a:p>
        </p:txBody>
      </p:sp>
    </p:spTree>
    <p:extLst>
      <p:ext uri="{BB962C8B-B14F-4D97-AF65-F5344CB8AC3E}">
        <p14:creationId xmlns:p14="http://schemas.microsoft.com/office/powerpoint/2010/main" val="524097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p:cNvSpPr>
            <a:spLocks noGrp="1" noRot="1" noChangeAspect="1" noChangeArrowheads="1"/>
          </p:cNvSpPr>
          <p:nvPr>
            <p:ph type="sldImg"/>
          </p:nvPr>
        </p:nvSpPr>
        <p:spPr>
          <a:xfrm>
            <a:off x="381000" y="685800"/>
            <a:ext cx="6096000" cy="3429000"/>
          </a:xfrm>
          <a:solidFill>
            <a:srgbClr val="FFFFFF"/>
          </a:solidFill>
          <a:ln/>
        </p:spPr>
      </p:sp>
      <p:sp>
        <p:nvSpPr>
          <p:cNvPr id="79875"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That's awesome!</a:t>
            </a:r>
          </a:p>
        </p:txBody>
      </p:sp>
    </p:spTree>
    <p:extLst>
      <p:ext uri="{BB962C8B-B14F-4D97-AF65-F5344CB8AC3E}">
        <p14:creationId xmlns:p14="http://schemas.microsoft.com/office/powerpoint/2010/main" val="1728749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3430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4166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 played music while the water froze</a:t>
            </a:r>
          </a:p>
        </p:txBody>
      </p:sp>
    </p:spTree>
    <p:extLst>
      <p:ext uri="{BB962C8B-B14F-4D97-AF65-F5344CB8AC3E}">
        <p14:creationId xmlns:p14="http://schemas.microsoft.com/office/powerpoint/2010/main" val="1028398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5631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a:extLst>
              <a:ext uri="{FF2B5EF4-FFF2-40B4-BE49-F238E27FC236}">
                <a16:creationId xmlns:a16="http://schemas.microsoft.com/office/drawing/2014/main" id="{EB0120E2-7A15-45B4-B61F-7B98EC2DA950}"/>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53251" name="Rectangle 2">
            <a:extLst>
              <a:ext uri="{FF2B5EF4-FFF2-40B4-BE49-F238E27FC236}">
                <a16:creationId xmlns:a16="http://schemas.microsoft.com/office/drawing/2014/main" id="{C0CF0AB6-353A-4718-980E-D12ACC9ACA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700"/>
              </a:spcBef>
            </a:pPr>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The implication of this research is tremendous in light of music and its effects on our bodies, mind and soul. Science has proven that since our bodies are 90% water we are actually physically affected by the sounds, words and music that enter our bodies. Every cell in our body has a frequency and systems have harmonies the systems in our bodies and mind can be supported and even assisted or hindered and negatively altered by the sounds and the music experience. Which sound would be better?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6844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Grp="1" noRot="1" noChangeAspect="1" noChangeArrowheads="1"/>
          </p:cNvSpPr>
          <p:nvPr>
            <p:ph type="sldImg"/>
          </p:nvPr>
        </p:nvSpPr>
        <p:spPr>
          <a:xfrm>
            <a:off x="381000" y="685800"/>
            <a:ext cx="6096000" cy="3429000"/>
          </a:xfrm>
          <a:solidFill>
            <a:srgbClr val="FFFFFF"/>
          </a:solidFill>
          <a:ln/>
        </p:spPr>
      </p:sp>
      <p:sp>
        <p:nvSpPr>
          <p:cNvPr id="87043"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700"/>
              </a:spcBef>
            </a:pPr>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We are going to use inspired words, science, the words of professionals and the Bible to examine music.</a:t>
            </a:r>
          </a:p>
          <a:p>
            <a:pPr eaLnBrk="1" hangingPunct="1">
              <a:spcBef>
                <a:spcPts val="1700"/>
              </a:spcBef>
            </a:pPr>
            <a:endParaRPr lang="en-US" altLang="en-US" sz="3600">
              <a:latin typeface="Lucida Grande" pitchFamily="-1" charset="0"/>
              <a:ea typeface="ＭＳ Ｐゴシック" panose="020B0600070205080204" pitchFamily="34" charset="-128"/>
              <a:sym typeface="Lucida Grande" pitchFamily="-1" charset="0"/>
            </a:endParaRPr>
          </a:p>
        </p:txBody>
      </p:sp>
    </p:spTree>
    <p:extLst>
      <p:ext uri="{BB962C8B-B14F-4D97-AF65-F5344CB8AC3E}">
        <p14:creationId xmlns:p14="http://schemas.microsoft.com/office/powerpoint/2010/main" val="2216301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a:xfrm>
            <a:off x="381000" y="685800"/>
            <a:ext cx="6096000" cy="3429000"/>
          </a:xfrm>
          <a:solidFill>
            <a:srgbClr val="FFFFFF"/>
          </a:solidFill>
          <a:ln/>
        </p:spPr>
      </p:sp>
      <p:sp>
        <p:nvSpPr>
          <p:cNvPr id="71683"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700"/>
              </a:spcBef>
            </a:pPr>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One Study that we found absolutely amazed us!</a:t>
            </a:r>
          </a:p>
          <a:p>
            <a:pPr eaLnBrk="1" hangingPunct="1">
              <a:spcBef>
                <a:spcPts val="1700"/>
              </a:spcBef>
            </a:pPr>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p:txBody>
      </p:sp>
    </p:spTree>
    <p:extLst>
      <p:ext uri="{BB962C8B-B14F-4D97-AF65-F5344CB8AC3E}">
        <p14:creationId xmlns:p14="http://schemas.microsoft.com/office/powerpoint/2010/main" val="3189437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a:xfrm>
            <a:off x="381000" y="685800"/>
            <a:ext cx="6096000" cy="3429000"/>
          </a:xfrm>
          <a:solidFill>
            <a:srgbClr val="FFFFFF"/>
          </a:solidFill>
          <a:ln/>
        </p:spPr>
      </p:sp>
      <p:sp>
        <p:nvSpPr>
          <p:cNvPr id="71683"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700"/>
              </a:spcBef>
            </a:pPr>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One Study that we found absolutely amazed us!</a:t>
            </a:r>
          </a:p>
          <a:p>
            <a:pPr eaLnBrk="1" hangingPunct="1">
              <a:spcBef>
                <a:spcPts val="1700"/>
              </a:spcBef>
            </a:pPr>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p:txBody>
      </p:sp>
    </p:spTree>
    <p:extLst>
      <p:ext uri="{BB962C8B-B14F-4D97-AF65-F5344CB8AC3E}">
        <p14:creationId xmlns:p14="http://schemas.microsoft.com/office/powerpoint/2010/main" val="2743069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a:xfrm>
            <a:off x="381000" y="685800"/>
            <a:ext cx="6096000" cy="3429000"/>
          </a:xfrm>
          <a:solidFill>
            <a:srgbClr val="FFFFFF"/>
          </a:solidFill>
          <a:ln/>
        </p:spPr>
      </p:sp>
      <p:sp>
        <p:nvSpPr>
          <p:cNvPr id="71683"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700"/>
              </a:spcBef>
            </a:pPr>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One Study that we found absolutely amazed us!</a:t>
            </a:r>
          </a:p>
          <a:p>
            <a:pPr eaLnBrk="1" hangingPunct="1">
              <a:spcBef>
                <a:spcPts val="1700"/>
              </a:spcBef>
            </a:pPr>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p:txBody>
      </p:sp>
    </p:spTree>
    <p:extLst>
      <p:ext uri="{BB962C8B-B14F-4D97-AF65-F5344CB8AC3E}">
        <p14:creationId xmlns:p14="http://schemas.microsoft.com/office/powerpoint/2010/main" val="1442594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a:xfrm>
            <a:off x="381000" y="685800"/>
            <a:ext cx="6096000" cy="3429000"/>
          </a:xfrm>
          <a:solidFill>
            <a:srgbClr val="FFFFFF"/>
          </a:solidFill>
          <a:ln/>
        </p:spPr>
      </p:sp>
      <p:sp>
        <p:nvSpPr>
          <p:cNvPr id="71683"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1700"/>
              </a:spcBef>
            </a:pPr>
            <a:r>
              <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rPr>
              <a:t>One Study that we found absolutely amazed us!</a:t>
            </a:r>
          </a:p>
          <a:p>
            <a:pPr eaLnBrk="1" hangingPunct="1">
              <a:spcBef>
                <a:spcPts val="1700"/>
              </a:spcBef>
            </a:pPr>
            <a:endParaRPr lang="en-US" altLang="en-US" sz="3600">
              <a:latin typeface="Franklin Gothic Medium" panose="020B0603020102020204" pitchFamily="34" charset="0"/>
              <a:ea typeface="ＭＳ Ｐゴシック" panose="020B0600070205080204" pitchFamily="34" charset="-128"/>
              <a:sym typeface="Franklin Gothic Medium" panose="020B0603020102020204" pitchFamily="34" charset="0"/>
            </a:endParaRPr>
          </a:p>
        </p:txBody>
      </p:sp>
    </p:spTree>
    <p:extLst>
      <p:ext uri="{BB962C8B-B14F-4D97-AF65-F5344CB8AC3E}">
        <p14:creationId xmlns:p14="http://schemas.microsoft.com/office/powerpoint/2010/main" val="990338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8310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Grp="1" noRot="1" noChangeAspect="1" noChangeArrowheads="1"/>
          </p:cNvSpPr>
          <p:nvPr>
            <p:ph type="sldImg"/>
          </p:nvPr>
        </p:nvSpPr>
        <p:spPr>
          <a:xfrm>
            <a:off x="381000" y="685800"/>
            <a:ext cx="6096000" cy="3429000"/>
          </a:xfrm>
          <a:solidFill>
            <a:srgbClr val="FFFFFF"/>
          </a:solidFill>
          <a:ln/>
        </p:spPr>
      </p:sp>
      <p:sp>
        <p:nvSpPr>
          <p:cNvPr id="31747"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3600" dirty="0">
              <a:latin typeface="Franklin Gothic Medium" panose="020B0603020102020204" pitchFamily="34" charset="0"/>
              <a:ea typeface="ＭＳ Ｐゴシック" panose="020B0600070205080204" pitchFamily="34" charset="-128"/>
              <a:sym typeface="Franklin Gothic Medium" panose="020B0603020102020204" pitchFamily="34" charset="0"/>
            </a:endParaRPr>
          </a:p>
        </p:txBody>
      </p:sp>
    </p:spTree>
    <p:extLst>
      <p:ext uri="{BB962C8B-B14F-4D97-AF65-F5344CB8AC3E}">
        <p14:creationId xmlns:p14="http://schemas.microsoft.com/office/powerpoint/2010/main" val="1998366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08592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1"/>
          <p:cNvSpPr txBox="1">
            <a:spLocks noGrp="1" noChangeArrowheads="1"/>
          </p:cNvSpPr>
          <p:nvPr>
            <p:ph type="sldNum" sz="quarter" idx="10"/>
          </p:nvPr>
        </p:nvSpPr>
        <p:spPr>
          <a:ln/>
        </p:spPr>
        <p:txBody>
          <a:bodyPr/>
          <a:lstStyle>
            <a:lvl1pPr>
              <a:defRPr/>
            </a:lvl1pPr>
          </a:lstStyle>
          <a:p>
            <a:fld id="{CBE4457D-F0AA-4B88-86DD-A8747FD464EF}" type="slidenum">
              <a:rPr lang="en-US" altLang="en-US"/>
              <a:pPr/>
              <a:t>‹#›</a:t>
            </a:fld>
            <a:endParaRPr lang="en-US" altLang="en-US"/>
          </a:p>
        </p:txBody>
      </p:sp>
    </p:spTree>
    <p:extLst>
      <p:ext uri="{BB962C8B-B14F-4D97-AF65-F5344CB8AC3E}">
        <p14:creationId xmlns:p14="http://schemas.microsoft.com/office/powerpoint/2010/main" val="391213468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fld id="{51D215C7-BB0C-493B-95B6-175EA6B162AC}" type="slidenum">
              <a:rPr lang="en-US" altLang="en-US"/>
              <a:pPr/>
              <a:t>‹#›</a:t>
            </a:fld>
            <a:endParaRPr lang="en-US" altLang="en-US"/>
          </a:p>
        </p:txBody>
      </p:sp>
    </p:spTree>
    <p:extLst>
      <p:ext uri="{BB962C8B-B14F-4D97-AF65-F5344CB8AC3E}">
        <p14:creationId xmlns:p14="http://schemas.microsoft.com/office/powerpoint/2010/main" val="98478720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70305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75"/>
            <a:ext cx="16306800" cy="117030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fld id="{E21D9616-B846-447C-B175-12DACDCF45B8}" type="slidenum">
              <a:rPr lang="en-US" altLang="en-US"/>
              <a:pPr/>
              <a:t>‹#›</a:t>
            </a:fld>
            <a:endParaRPr lang="en-US" altLang="en-US"/>
          </a:p>
        </p:txBody>
      </p:sp>
    </p:spTree>
    <p:extLst>
      <p:ext uri="{BB962C8B-B14F-4D97-AF65-F5344CB8AC3E}">
        <p14:creationId xmlns:p14="http://schemas.microsoft.com/office/powerpoint/2010/main" val="327914162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7807009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490670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1851001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182600" y="774700"/>
            <a:ext cx="5334000" cy="1061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8669000" y="774700"/>
            <a:ext cx="5334000" cy="1061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27733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274043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933172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44865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1251548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fld id="{CFBBDF22-CC13-4C7C-9054-08A7572DAB75}" type="slidenum">
              <a:rPr lang="en-US" altLang="en-US"/>
              <a:pPr/>
              <a:t>‹#›</a:t>
            </a:fld>
            <a:endParaRPr lang="en-US" altLang="en-US"/>
          </a:p>
        </p:txBody>
      </p:sp>
    </p:spTree>
    <p:extLst>
      <p:ext uri="{BB962C8B-B14F-4D97-AF65-F5344CB8AC3E}">
        <p14:creationId xmlns:p14="http://schemas.microsoft.com/office/powerpoint/2010/main" val="3194679284"/>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Franklin Gothic Medium"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66628298"/>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22740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529300" y="774700"/>
            <a:ext cx="5473700" cy="1087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08200" y="774700"/>
            <a:ext cx="16268700" cy="1087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59013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8081" name="Rectangle 2081"/>
          <p:cNvSpPr>
            <a:spLocks noGrp="1" noChangeArrowheads="1"/>
          </p:cNvSpPr>
          <p:nvPr>
            <p:ph type="ctrTitle"/>
          </p:nvPr>
        </p:nvSpPr>
        <p:spPr>
          <a:xfrm>
            <a:off x="1016000" y="5053280"/>
            <a:ext cx="22758400" cy="1323439"/>
          </a:xfrm>
        </p:spPr>
        <p:txBody>
          <a:bodyPr/>
          <a:lstStyle>
            <a:lvl1pPr>
              <a:defRPr i="1">
                <a:latin typeface="Bookman Old Style" panose="02050604050505020204" pitchFamily="18" charset="0"/>
              </a:defRPr>
            </a:lvl1pPr>
          </a:lstStyle>
          <a:p>
            <a:pPr lvl="0"/>
            <a:r>
              <a:rPr lang="en-US" altLang="en-US" noProof="0"/>
              <a:t>Click to edit Master title style</a:t>
            </a:r>
          </a:p>
        </p:txBody>
      </p:sp>
      <p:sp>
        <p:nvSpPr>
          <p:cNvPr id="258082" name="Rectangle 2082"/>
          <p:cNvSpPr>
            <a:spLocks noGrp="1" noChangeArrowheads="1"/>
          </p:cNvSpPr>
          <p:nvPr>
            <p:ph type="subTitle" idx="1"/>
          </p:nvPr>
        </p:nvSpPr>
        <p:spPr>
          <a:xfrm>
            <a:off x="3454400" y="9144001"/>
            <a:ext cx="17881600" cy="3359150"/>
          </a:xfrm>
        </p:spPr>
        <p:txBody>
          <a:bodyPr anchor="ctr"/>
          <a:lstStyle>
            <a:lvl1pPr marL="0" indent="0" algn="ctr">
              <a:buFont typeface="Wingdings" panose="05000000000000000000" pitchFamily="2" charset="2"/>
              <a:buNone/>
              <a:defRPr b="1" i="1">
                <a:latin typeface="Bookman Old Style" panose="02050604050505020204" pitchFamily="18" charset="0"/>
              </a:defRPr>
            </a:lvl1pPr>
          </a:lstStyle>
          <a:p>
            <a:pPr lvl="0"/>
            <a:r>
              <a:rPr lang="en-US" altLang="en-US" noProof="0"/>
              <a:t>Click to edit Master subtitle style</a:t>
            </a:r>
          </a:p>
        </p:txBody>
      </p:sp>
      <p:sp>
        <p:nvSpPr>
          <p:cNvPr id="258083" name="Rectangle 2083"/>
          <p:cNvSpPr>
            <a:spLocks noGrp="1" noChangeArrowheads="1"/>
          </p:cNvSpPr>
          <p:nvPr>
            <p:ph type="dt" sz="half" idx="2"/>
          </p:nvPr>
        </p:nvSpPr>
        <p:spPr>
          <a:xfrm>
            <a:off x="1828800" y="12649200"/>
            <a:ext cx="5080000" cy="914400"/>
          </a:xfrm>
        </p:spPr>
        <p:txBody>
          <a:bodyPr/>
          <a:lstStyle>
            <a:lvl1pPr>
              <a:defRPr/>
            </a:lvl1pPr>
          </a:lstStyle>
          <a:p>
            <a:endParaRPr lang="en-US" altLang="en-US">
              <a:solidFill>
                <a:srgbClr val="FFFFFF"/>
              </a:solidFill>
            </a:endParaRPr>
          </a:p>
        </p:txBody>
      </p:sp>
      <p:sp>
        <p:nvSpPr>
          <p:cNvPr id="258084" name="Rectangle 2084"/>
          <p:cNvSpPr>
            <a:spLocks noGrp="1" noChangeArrowheads="1"/>
          </p:cNvSpPr>
          <p:nvPr>
            <p:ph type="ftr" sz="quarter" idx="3"/>
          </p:nvPr>
        </p:nvSpPr>
        <p:spPr>
          <a:xfrm>
            <a:off x="8331200" y="12649200"/>
            <a:ext cx="7721600" cy="914400"/>
          </a:xfrm>
        </p:spPr>
        <p:txBody>
          <a:bodyPr/>
          <a:lstStyle>
            <a:lvl1pPr>
              <a:defRPr/>
            </a:lvl1pPr>
          </a:lstStyle>
          <a:p>
            <a:endParaRPr lang="en-US" altLang="en-US">
              <a:solidFill>
                <a:srgbClr val="FFFFFF"/>
              </a:solidFill>
            </a:endParaRPr>
          </a:p>
        </p:txBody>
      </p:sp>
      <p:sp>
        <p:nvSpPr>
          <p:cNvPr id="258085" name="Rectangle 2085"/>
          <p:cNvSpPr>
            <a:spLocks noGrp="1" noChangeArrowheads="1"/>
          </p:cNvSpPr>
          <p:nvPr>
            <p:ph type="sldNum" sz="quarter" idx="4"/>
          </p:nvPr>
        </p:nvSpPr>
        <p:spPr>
          <a:xfrm>
            <a:off x="17475200" y="12649200"/>
            <a:ext cx="5080000" cy="914400"/>
          </a:xfrm>
        </p:spPr>
        <p:txBody>
          <a:bodyPr/>
          <a:lstStyle>
            <a:lvl1pPr>
              <a:defRPr/>
            </a:lvl1pPr>
          </a:lstStyle>
          <a:p>
            <a:fld id="{B73407DA-339A-45EF-96EC-879B94CAAC6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21797115"/>
      </p:ext>
    </p:extLst>
  </p:cSld>
  <p:clrMapOvr>
    <a:masterClrMapping/>
  </p:clrMapOvr>
  <p:transition spd="med">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D427146-A6A4-42D2-A6E9-41685E27651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56869597"/>
      </p:ext>
    </p:extLst>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1" y="7185959"/>
            <a:ext cx="21031200" cy="1938992"/>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701" y="9178927"/>
            <a:ext cx="21031200" cy="3000374"/>
          </a:xfrm>
        </p:spPr>
        <p:txBody>
          <a:bodyPr/>
          <a:lstStyle>
            <a:lvl1pPr marL="0" indent="0">
              <a:buNone/>
              <a:defRPr sz="4800"/>
            </a:lvl1pPr>
            <a:lvl2pPr marL="914400" indent="0">
              <a:buNone/>
              <a:defRPr sz="4000"/>
            </a:lvl2pPr>
            <a:lvl3pPr marL="1828800" indent="0">
              <a:buNone/>
              <a:defRPr sz="36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E62E085-21E6-40A9-8E97-560F2444152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70475150"/>
      </p:ext>
    </p:extLst>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3962400"/>
            <a:ext cx="10160000" cy="822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962400"/>
            <a:ext cx="10160000" cy="822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E7BB24C-5EB0-4BD1-88C2-AD7B1D7E110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38931827"/>
      </p:ext>
    </p:extLst>
  </p:cSld>
  <p:clrMapOvr>
    <a:masterClrMapping/>
  </p:clrMapOvr>
  <p:transition spd="med">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0635" y="1394094"/>
            <a:ext cx="21031200" cy="1323439"/>
          </a:xfrm>
        </p:spPr>
        <p:txBody>
          <a:bodyPr/>
          <a:lstStyle/>
          <a:p>
            <a:r>
              <a:rPr lang="en-US"/>
              <a:t>Click to edit Master title style</a:t>
            </a:r>
          </a:p>
        </p:txBody>
      </p:sp>
      <p:sp>
        <p:nvSpPr>
          <p:cNvPr id="3" name="Text Placeholder 2"/>
          <p:cNvSpPr>
            <a:spLocks noGrp="1"/>
          </p:cNvSpPr>
          <p:nvPr>
            <p:ph type="body" idx="1"/>
          </p:nvPr>
        </p:nvSpPr>
        <p:spPr>
          <a:xfrm>
            <a:off x="1680636" y="3362326"/>
            <a:ext cx="10316632"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80636" y="5010150"/>
            <a:ext cx="10316632"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6"/>
            <a:ext cx="1036743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743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FD1E5C56-580A-4D1E-A81F-62289B33BA7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34648509"/>
      </p:ext>
    </p:extLst>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9CB9631-7B22-4C71-A443-6CC8CB5DAAB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04966987"/>
      </p:ext>
    </p:extLst>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F5892A7E-87FC-48B3-ADA4-B472D865F7E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17847582"/>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1"/>
          <p:cNvSpPr txBox="1">
            <a:spLocks noGrp="1" noChangeArrowheads="1"/>
          </p:cNvSpPr>
          <p:nvPr>
            <p:ph type="sldNum" sz="quarter" idx="10"/>
          </p:nvPr>
        </p:nvSpPr>
        <p:spPr>
          <a:ln/>
        </p:spPr>
        <p:txBody>
          <a:bodyPr/>
          <a:lstStyle>
            <a:lvl1pPr>
              <a:defRPr/>
            </a:lvl1pPr>
          </a:lstStyle>
          <a:p>
            <a:fld id="{CB228718-92E5-4898-87D6-A0934A6E6937}" type="slidenum">
              <a:rPr lang="en-US" altLang="en-US"/>
              <a:pPr/>
              <a:t>‹#›</a:t>
            </a:fld>
            <a:endParaRPr lang="en-US" altLang="en-US"/>
          </a:p>
        </p:txBody>
      </p:sp>
    </p:spTree>
    <p:extLst>
      <p:ext uri="{BB962C8B-B14F-4D97-AF65-F5344CB8AC3E}">
        <p14:creationId xmlns:p14="http://schemas.microsoft.com/office/powerpoint/2010/main" val="2171606097"/>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636" y="2052697"/>
            <a:ext cx="7865533" cy="2062103"/>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7435"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80636" y="4114800"/>
            <a:ext cx="7865533"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BB4AC28-FF12-4F8B-91FD-5349982521F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76867672"/>
      </p:ext>
    </p:extLst>
  </p:cSld>
  <p:clrMapOvr>
    <a:masterClrMapping/>
  </p:clrMapOvr>
  <p:transition spd="med">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636" y="2052697"/>
            <a:ext cx="7865533" cy="2062103"/>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7435"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80636" y="4114800"/>
            <a:ext cx="7865533"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30F0C6A-BE22-49A4-B621-9F97215D7EE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86270515"/>
      </p:ext>
    </p:extLst>
  </p:cSld>
  <p:clrMapOvr>
    <a:masterClrMapping/>
  </p:clrMapOvr>
  <p:transition spd="med">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056F8D0-21BC-4909-A08C-8B245406B9E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04740604"/>
      </p:ext>
    </p:extLst>
  </p:cSld>
  <p:clrMapOvr>
    <a:masterClrMapping/>
  </p:clrMapOvr>
  <p:transition spd="med">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640961" y="1660527"/>
            <a:ext cx="2646878" cy="1053147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1660527"/>
            <a:ext cx="15138400" cy="1053147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2BBC503-4FF1-48D3-B058-5D99AFEDAC2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44499505"/>
      </p:ext>
    </p:extLst>
  </p:cSld>
  <p:clrMapOvr>
    <a:masterClrMapping/>
  </p:clrMapOvr>
  <p:transition spd="med">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8800" y="1700482"/>
            <a:ext cx="20726400" cy="1323439"/>
          </a:xfrm>
        </p:spPr>
        <p:txBody>
          <a:bodyPr/>
          <a:lstStyle/>
          <a:p>
            <a:r>
              <a:rPr lang="en-US"/>
              <a:t>Click to edit Master title style</a:t>
            </a:r>
          </a:p>
        </p:txBody>
      </p:sp>
      <p:sp>
        <p:nvSpPr>
          <p:cNvPr id="3" name="Table Placeholder 2"/>
          <p:cNvSpPr>
            <a:spLocks noGrp="1"/>
          </p:cNvSpPr>
          <p:nvPr>
            <p:ph type="tbl" idx="1"/>
          </p:nvPr>
        </p:nvSpPr>
        <p:spPr>
          <a:xfrm>
            <a:off x="1828800" y="3962400"/>
            <a:ext cx="20726400" cy="8229600"/>
          </a:xfrm>
        </p:spPr>
        <p:txBody>
          <a:bodyPr/>
          <a:lstStyle/>
          <a:p>
            <a:endParaRPr lang="en-US"/>
          </a:p>
        </p:txBody>
      </p:sp>
      <p:sp>
        <p:nvSpPr>
          <p:cNvPr id="4" name="Date Placeholder 3"/>
          <p:cNvSpPr>
            <a:spLocks noGrp="1"/>
          </p:cNvSpPr>
          <p:nvPr>
            <p:ph type="dt" sz="half" idx="10"/>
          </p:nvPr>
        </p:nvSpPr>
        <p:spPr>
          <a:xfrm>
            <a:off x="1900768" y="12626976"/>
            <a:ext cx="5080000" cy="914400"/>
          </a:xfrm>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a:xfrm>
            <a:off x="8403168" y="12626976"/>
            <a:ext cx="7721600" cy="914400"/>
          </a:xfrm>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a:xfrm>
            <a:off x="17547168" y="12626976"/>
            <a:ext cx="5080000" cy="914400"/>
          </a:xfrm>
        </p:spPr>
        <p:txBody>
          <a:bodyPr/>
          <a:lstStyle>
            <a:lvl1pPr>
              <a:defRPr/>
            </a:lvl1pPr>
          </a:lstStyle>
          <a:p>
            <a:fld id="{E5E4DB0B-FEB1-482F-B4A2-1DDD9CA61B2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58021126"/>
      </p:ext>
    </p:extLst>
  </p:cSld>
  <p:clrMapOvr>
    <a:masterClrMapping/>
  </p:clrMapOvr>
  <p:transition spd="med">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8081" name="Rectangle 2081"/>
          <p:cNvSpPr>
            <a:spLocks noGrp="1" noChangeArrowheads="1"/>
          </p:cNvSpPr>
          <p:nvPr>
            <p:ph type="ctrTitle"/>
          </p:nvPr>
        </p:nvSpPr>
        <p:spPr>
          <a:xfrm>
            <a:off x="1016000" y="5053280"/>
            <a:ext cx="22758400" cy="1323439"/>
          </a:xfrm>
        </p:spPr>
        <p:txBody>
          <a:bodyPr/>
          <a:lstStyle>
            <a:lvl1pPr>
              <a:defRPr i="1">
                <a:latin typeface="Bookman Old Style" panose="02050604050505020204" pitchFamily="18" charset="0"/>
              </a:defRPr>
            </a:lvl1pPr>
          </a:lstStyle>
          <a:p>
            <a:pPr lvl="0"/>
            <a:r>
              <a:rPr lang="en-US" altLang="en-US" noProof="0"/>
              <a:t>Click to edit Master title style</a:t>
            </a:r>
          </a:p>
        </p:txBody>
      </p:sp>
      <p:sp>
        <p:nvSpPr>
          <p:cNvPr id="258082" name="Rectangle 2082"/>
          <p:cNvSpPr>
            <a:spLocks noGrp="1" noChangeArrowheads="1"/>
          </p:cNvSpPr>
          <p:nvPr>
            <p:ph type="subTitle" idx="1"/>
          </p:nvPr>
        </p:nvSpPr>
        <p:spPr>
          <a:xfrm>
            <a:off x="3454400" y="9144001"/>
            <a:ext cx="17881600" cy="3359150"/>
          </a:xfrm>
        </p:spPr>
        <p:txBody>
          <a:bodyPr anchor="ctr"/>
          <a:lstStyle>
            <a:lvl1pPr marL="0" indent="0" algn="ctr">
              <a:buFont typeface="Wingdings" panose="05000000000000000000" pitchFamily="2" charset="2"/>
              <a:buNone/>
              <a:defRPr b="1" i="1">
                <a:latin typeface="Bookman Old Style" panose="02050604050505020204" pitchFamily="18" charset="0"/>
              </a:defRPr>
            </a:lvl1pPr>
          </a:lstStyle>
          <a:p>
            <a:pPr lvl="0"/>
            <a:r>
              <a:rPr lang="en-US" altLang="en-US" noProof="0"/>
              <a:t>Click to edit Master subtitle style</a:t>
            </a:r>
          </a:p>
        </p:txBody>
      </p:sp>
      <p:sp>
        <p:nvSpPr>
          <p:cNvPr id="258083" name="Rectangle 2083"/>
          <p:cNvSpPr>
            <a:spLocks noGrp="1" noChangeArrowheads="1"/>
          </p:cNvSpPr>
          <p:nvPr>
            <p:ph type="dt" sz="half" idx="2"/>
          </p:nvPr>
        </p:nvSpPr>
        <p:spPr>
          <a:xfrm>
            <a:off x="1828800" y="12649200"/>
            <a:ext cx="5080000" cy="914400"/>
          </a:xfrm>
        </p:spPr>
        <p:txBody>
          <a:bodyPr/>
          <a:lstStyle>
            <a:lvl1pPr>
              <a:defRPr/>
            </a:lvl1pPr>
          </a:lstStyle>
          <a:p>
            <a:endParaRPr lang="en-US" altLang="en-US">
              <a:solidFill>
                <a:srgbClr val="FFFFFF"/>
              </a:solidFill>
            </a:endParaRPr>
          </a:p>
        </p:txBody>
      </p:sp>
      <p:sp>
        <p:nvSpPr>
          <p:cNvPr id="258084" name="Rectangle 2084"/>
          <p:cNvSpPr>
            <a:spLocks noGrp="1" noChangeArrowheads="1"/>
          </p:cNvSpPr>
          <p:nvPr>
            <p:ph type="ftr" sz="quarter" idx="3"/>
          </p:nvPr>
        </p:nvSpPr>
        <p:spPr>
          <a:xfrm>
            <a:off x="8331200" y="12649200"/>
            <a:ext cx="7721600" cy="914400"/>
          </a:xfrm>
        </p:spPr>
        <p:txBody>
          <a:bodyPr/>
          <a:lstStyle>
            <a:lvl1pPr>
              <a:defRPr/>
            </a:lvl1pPr>
          </a:lstStyle>
          <a:p>
            <a:endParaRPr lang="en-US" altLang="en-US">
              <a:solidFill>
                <a:srgbClr val="FFFFFF"/>
              </a:solidFill>
            </a:endParaRPr>
          </a:p>
        </p:txBody>
      </p:sp>
      <p:sp>
        <p:nvSpPr>
          <p:cNvPr id="258085" name="Rectangle 2085"/>
          <p:cNvSpPr>
            <a:spLocks noGrp="1" noChangeArrowheads="1"/>
          </p:cNvSpPr>
          <p:nvPr>
            <p:ph type="sldNum" sz="quarter" idx="4"/>
          </p:nvPr>
        </p:nvSpPr>
        <p:spPr>
          <a:xfrm>
            <a:off x="17475200" y="12649200"/>
            <a:ext cx="5080000" cy="914400"/>
          </a:xfrm>
        </p:spPr>
        <p:txBody>
          <a:bodyPr/>
          <a:lstStyle>
            <a:lvl1pPr>
              <a:defRPr/>
            </a:lvl1pPr>
          </a:lstStyle>
          <a:p>
            <a:fld id="{000A845F-761B-4770-98B0-288F61BAA86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36216879"/>
      </p:ext>
    </p:extLst>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1E2F4A7-1C26-4A9B-9C41-501FC4C8BA7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66952023"/>
      </p:ext>
    </p:extLst>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1" y="7185959"/>
            <a:ext cx="21031200" cy="1938992"/>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701" y="9178927"/>
            <a:ext cx="21031200" cy="3000374"/>
          </a:xfrm>
        </p:spPr>
        <p:txBody>
          <a:bodyPr/>
          <a:lstStyle>
            <a:lvl1pPr marL="0" indent="0">
              <a:buNone/>
              <a:defRPr sz="4800"/>
            </a:lvl1pPr>
            <a:lvl2pPr marL="914400" indent="0">
              <a:buNone/>
              <a:defRPr sz="4000"/>
            </a:lvl2pPr>
            <a:lvl3pPr marL="1828800" indent="0">
              <a:buNone/>
              <a:defRPr sz="36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13076CA-1DB0-49B5-98AC-9B843AE1091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6453537"/>
      </p:ext>
    </p:extLst>
  </p:cSld>
  <p:clrMapOvr>
    <a:masterClrMapping/>
  </p:clrMapOvr>
  <p:transition spd="med">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3962400"/>
            <a:ext cx="10160000" cy="822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962400"/>
            <a:ext cx="10160000" cy="822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D0C3475-3183-407F-B801-EBBF1BC338C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71999862"/>
      </p:ext>
    </p:extLst>
  </p:cSld>
  <p:clrMapOvr>
    <a:masterClrMapping/>
  </p:clrMapOvr>
  <p:transition spd="med">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0635" y="1394094"/>
            <a:ext cx="21031200" cy="1323439"/>
          </a:xfrm>
        </p:spPr>
        <p:txBody>
          <a:bodyPr/>
          <a:lstStyle/>
          <a:p>
            <a:r>
              <a:rPr lang="en-US"/>
              <a:t>Click to edit Master title style</a:t>
            </a:r>
          </a:p>
        </p:txBody>
      </p:sp>
      <p:sp>
        <p:nvSpPr>
          <p:cNvPr id="3" name="Text Placeholder 2"/>
          <p:cNvSpPr>
            <a:spLocks noGrp="1"/>
          </p:cNvSpPr>
          <p:nvPr>
            <p:ph type="body" idx="1"/>
          </p:nvPr>
        </p:nvSpPr>
        <p:spPr>
          <a:xfrm>
            <a:off x="1680636" y="3362326"/>
            <a:ext cx="10316632"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80636" y="5010150"/>
            <a:ext cx="10316632"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6"/>
            <a:ext cx="1036743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743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FFFBAF04-121F-4238-9090-F09D3C2AC18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82329106"/>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1"/>
          <p:cNvSpPr txBox="1">
            <a:spLocks noGrp="1" noChangeArrowheads="1"/>
          </p:cNvSpPr>
          <p:nvPr>
            <p:ph type="sldNum" sz="quarter" idx="10"/>
          </p:nvPr>
        </p:nvSpPr>
        <p:spPr>
          <a:ln/>
        </p:spPr>
        <p:txBody>
          <a:bodyPr/>
          <a:lstStyle>
            <a:lvl1pPr>
              <a:defRPr/>
            </a:lvl1pPr>
          </a:lstStyle>
          <a:p>
            <a:fld id="{71DF5676-BC5A-4A0F-98FF-8C4F42BEF964}" type="slidenum">
              <a:rPr lang="en-US" altLang="en-US"/>
              <a:pPr/>
              <a:t>‹#›</a:t>
            </a:fld>
            <a:endParaRPr lang="en-US" altLang="en-US"/>
          </a:p>
        </p:txBody>
      </p:sp>
    </p:spTree>
    <p:extLst>
      <p:ext uri="{BB962C8B-B14F-4D97-AF65-F5344CB8AC3E}">
        <p14:creationId xmlns:p14="http://schemas.microsoft.com/office/powerpoint/2010/main" val="1063251454"/>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5DFEB5B-D897-42D7-AF18-3A648DB491D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9328840"/>
      </p:ext>
    </p:extLst>
  </p:cSld>
  <p:clrMapOvr>
    <a:masterClrMapping/>
  </p:clrMapOvr>
  <p:transition spd="med">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571343E5-212F-4684-828E-B8E11810737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03307168"/>
      </p:ext>
    </p:extLst>
  </p:cSld>
  <p:clrMapOvr>
    <a:masterClrMapping/>
  </p:clrMapOvr>
  <p:transition spd="med">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636" y="2052697"/>
            <a:ext cx="7865533" cy="2062103"/>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7435"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80636" y="4114800"/>
            <a:ext cx="7865533"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7F9B42D-C47F-4144-860C-EA0F153571A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56546829"/>
      </p:ext>
    </p:extLst>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636" y="2052697"/>
            <a:ext cx="7865533" cy="2062103"/>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7435"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80636" y="4114800"/>
            <a:ext cx="7865533"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52CE262-BEA5-40E9-8C5B-7C350C0C542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14921066"/>
      </p:ext>
    </p:extLst>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461FCD0-1D81-426D-8380-C103658F311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45196312"/>
      </p:ext>
    </p:extLst>
  </p:cSld>
  <p:clrMapOvr>
    <a:masterClrMapping/>
  </p:clrMapOvr>
  <p:transition spd="med">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640961" y="1660527"/>
            <a:ext cx="2646878" cy="1053147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1660527"/>
            <a:ext cx="15138400" cy="1053147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F5C39D8-50DD-48C7-BEE7-B62AA73443B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30307140"/>
      </p:ext>
    </p:extLst>
  </p:cSld>
  <p:clrMapOvr>
    <a:masterClrMapping/>
  </p:clrMapOvr>
  <p:transition spd="med">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8800" y="1700482"/>
            <a:ext cx="20726400" cy="1323439"/>
          </a:xfrm>
        </p:spPr>
        <p:txBody>
          <a:bodyPr/>
          <a:lstStyle/>
          <a:p>
            <a:r>
              <a:rPr lang="en-US"/>
              <a:t>Click to edit Master title style</a:t>
            </a:r>
          </a:p>
        </p:txBody>
      </p:sp>
      <p:sp>
        <p:nvSpPr>
          <p:cNvPr id="3" name="Table Placeholder 2"/>
          <p:cNvSpPr>
            <a:spLocks noGrp="1"/>
          </p:cNvSpPr>
          <p:nvPr>
            <p:ph type="tbl" idx="1"/>
          </p:nvPr>
        </p:nvSpPr>
        <p:spPr>
          <a:xfrm>
            <a:off x="1828800" y="3962400"/>
            <a:ext cx="20726400" cy="8229600"/>
          </a:xfrm>
        </p:spPr>
        <p:txBody>
          <a:bodyPr/>
          <a:lstStyle/>
          <a:p>
            <a:endParaRPr lang="en-US"/>
          </a:p>
        </p:txBody>
      </p:sp>
      <p:sp>
        <p:nvSpPr>
          <p:cNvPr id="4" name="Date Placeholder 3"/>
          <p:cNvSpPr>
            <a:spLocks noGrp="1"/>
          </p:cNvSpPr>
          <p:nvPr>
            <p:ph type="dt" sz="half" idx="10"/>
          </p:nvPr>
        </p:nvSpPr>
        <p:spPr>
          <a:xfrm>
            <a:off x="1900768" y="12626976"/>
            <a:ext cx="5080000" cy="914400"/>
          </a:xfrm>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a:xfrm>
            <a:off x="8403168" y="12626976"/>
            <a:ext cx="7721600" cy="914400"/>
          </a:xfrm>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a:xfrm>
            <a:off x="17547168" y="12626976"/>
            <a:ext cx="5080000" cy="914400"/>
          </a:xfrm>
        </p:spPr>
        <p:txBody>
          <a:bodyPr/>
          <a:lstStyle>
            <a:lvl1pPr>
              <a:defRPr/>
            </a:lvl1pPr>
          </a:lstStyle>
          <a:p>
            <a:fld id="{DA0B4C73-5FBB-42C8-80E6-FB21AD084E8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30450595"/>
      </p:ext>
    </p:extLst>
  </p:cSld>
  <p:clrMapOvr>
    <a:masterClrMapping/>
  </p:clrMapOvr>
  <p:transition spd="med">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8081" name="Rectangle 2081"/>
          <p:cNvSpPr>
            <a:spLocks noGrp="1" noChangeArrowheads="1"/>
          </p:cNvSpPr>
          <p:nvPr>
            <p:ph type="ctrTitle"/>
          </p:nvPr>
        </p:nvSpPr>
        <p:spPr>
          <a:xfrm>
            <a:off x="1016000" y="5053280"/>
            <a:ext cx="22758400" cy="1323439"/>
          </a:xfrm>
        </p:spPr>
        <p:txBody>
          <a:bodyPr/>
          <a:lstStyle>
            <a:lvl1pPr>
              <a:defRPr i="1">
                <a:latin typeface="Bookman Old Style" panose="02050604050505020204" pitchFamily="18" charset="0"/>
              </a:defRPr>
            </a:lvl1pPr>
          </a:lstStyle>
          <a:p>
            <a:pPr lvl="0"/>
            <a:r>
              <a:rPr lang="en-US" altLang="en-US" noProof="0"/>
              <a:t>Click to edit Master title style</a:t>
            </a:r>
          </a:p>
        </p:txBody>
      </p:sp>
      <p:sp>
        <p:nvSpPr>
          <p:cNvPr id="258082" name="Rectangle 2082"/>
          <p:cNvSpPr>
            <a:spLocks noGrp="1" noChangeArrowheads="1"/>
          </p:cNvSpPr>
          <p:nvPr>
            <p:ph type="subTitle" idx="1"/>
          </p:nvPr>
        </p:nvSpPr>
        <p:spPr>
          <a:xfrm>
            <a:off x="3454400" y="9144001"/>
            <a:ext cx="17881600" cy="3359150"/>
          </a:xfrm>
        </p:spPr>
        <p:txBody>
          <a:bodyPr anchor="ctr"/>
          <a:lstStyle>
            <a:lvl1pPr marL="0" indent="0" algn="ctr">
              <a:buFont typeface="Wingdings" panose="05000000000000000000" pitchFamily="2" charset="2"/>
              <a:buNone/>
              <a:defRPr b="1" i="1">
                <a:latin typeface="Bookman Old Style" panose="02050604050505020204" pitchFamily="18" charset="0"/>
              </a:defRPr>
            </a:lvl1pPr>
          </a:lstStyle>
          <a:p>
            <a:pPr lvl="0"/>
            <a:r>
              <a:rPr lang="en-US" altLang="en-US" noProof="0"/>
              <a:t>Click to edit Master subtitle style</a:t>
            </a:r>
          </a:p>
        </p:txBody>
      </p:sp>
      <p:sp>
        <p:nvSpPr>
          <p:cNvPr id="258083" name="Rectangle 2083"/>
          <p:cNvSpPr>
            <a:spLocks noGrp="1" noChangeArrowheads="1"/>
          </p:cNvSpPr>
          <p:nvPr>
            <p:ph type="dt" sz="half" idx="2"/>
          </p:nvPr>
        </p:nvSpPr>
        <p:spPr>
          <a:xfrm>
            <a:off x="1828800" y="12649200"/>
            <a:ext cx="5080000" cy="914400"/>
          </a:xfrm>
        </p:spPr>
        <p:txBody>
          <a:bodyPr/>
          <a:lstStyle>
            <a:lvl1pPr>
              <a:defRPr/>
            </a:lvl1pPr>
          </a:lstStyle>
          <a:p>
            <a:endParaRPr lang="en-US" altLang="en-US">
              <a:solidFill>
                <a:srgbClr val="FFFFFF"/>
              </a:solidFill>
            </a:endParaRPr>
          </a:p>
        </p:txBody>
      </p:sp>
      <p:sp>
        <p:nvSpPr>
          <p:cNvPr id="258084" name="Rectangle 2084"/>
          <p:cNvSpPr>
            <a:spLocks noGrp="1" noChangeArrowheads="1"/>
          </p:cNvSpPr>
          <p:nvPr>
            <p:ph type="ftr" sz="quarter" idx="3"/>
          </p:nvPr>
        </p:nvSpPr>
        <p:spPr>
          <a:xfrm>
            <a:off x="8331200" y="12649200"/>
            <a:ext cx="7721600" cy="914400"/>
          </a:xfrm>
        </p:spPr>
        <p:txBody>
          <a:bodyPr/>
          <a:lstStyle>
            <a:lvl1pPr>
              <a:defRPr/>
            </a:lvl1pPr>
          </a:lstStyle>
          <a:p>
            <a:endParaRPr lang="en-US" altLang="en-US">
              <a:solidFill>
                <a:srgbClr val="FFFFFF"/>
              </a:solidFill>
            </a:endParaRPr>
          </a:p>
        </p:txBody>
      </p:sp>
      <p:sp>
        <p:nvSpPr>
          <p:cNvPr id="258085" name="Rectangle 2085"/>
          <p:cNvSpPr>
            <a:spLocks noGrp="1" noChangeArrowheads="1"/>
          </p:cNvSpPr>
          <p:nvPr>
            <p:ph type="sldNum" sz="quarter" idx="4"/>
          </p:nvPr>
        </p:nvSpPr>
        <p:spPr>
          <a:xfrm>
            <a:off x="17475200" y="12649200"/>
            <a:ext cx="5080000" cy="914400"/>
          </a:xfrm>
        </p:spPr>
        <p:txBody>
          <a:bodyPr/>
          <a:lstStyle>
            <a:lvl1pPr>
              <a:defRPr/>
            </a:lvl1pPr>
          </a:lstStyle>
          <a:p>
            <a:fld id="{000A845F-761B-4770-98B0-288F61BAA86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29725683"/>
      </p:ext>
    </p:extLst>
  </p:cSld>
  <p:clrMapOvr>
    <a:masterClrMapping/>
  </p:clrMapOvr>
  <p:transition spd="med">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1E2F4A7-1C26-4A9B-9C41-501FC4C8BA7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94568822"/>
      </p:ext>
    </p:extLst>
  </p:cSld>
  <p:clrMapOvr>
    <a:masterClrMapping/>
  </p:clrMapOvr>
  <p:transition spd="med">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1" y="7185959"/>
            <a:ext cx="21031200" cy="1938992"/>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701" y="9178927"/>
            <a:ext cx="21031200" cy="3000374"/>
          </a:xfrm>
        </p:spPr>
        <p:txBody>
          <a:bodyPr/>
          <a:lstStyle>
            <a:lvl1pPr marL="0" indent="0">
              <a:buNone/>
              <a:defRPr sz="4800"/>
            </a:lvl1pPr>
            <a:lvl2pPr marL="914400" indent="0">
              <a:buNone/>
              <a:defRPr sz="4000"/>
            </a:lvl2pPr>
            <a:lvl3pPr marL="1828800" indent="0">
              <a:buNone/>
              <a:defRPr sz="36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13076CA-1DB0-49B5-98AC-9B843AE1091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36917103"/>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1"/>
          <p:cNvSpPr txBox="1">
            <a:spLocks noGrp="1" noChangeArrowheads="1"/>
          </p:cNvSpPr>
          <p:nvPr>
            <p:ph type="sldNum" sz="quarter" idx="10"/>
          </p:nvPr>
        </p:nvSpPr>
        <p:spPr>
          <a:ln/>
        </p:spPr>
        <p:txBody>
          <a:bodyPr/>
          <a:lstStyle>
            <a:lvl1pPr>
              <a:defRPr/>
            </a:lvl1pPr>
          </a:lstStyle>
          <a:p>
            <a:fld id="{830E1794-F29D-4441-A933-8472FA041E78}" type="slidenum">
              <a:rPr lang="en-US" altLang="en-US"/>
              <a:pPr/>
              <a:t>‹#›</a:t>
            </a:fld>
            <a:endParaRPr lang="en-US" altLang="en-US"/>
          </a:p>
        </p:txBody>
      </p:sp>
    </p:spTree>
    <p:extLst>
      <p:ext uri="{BB962C8B-B14F-4D97-AF65-F5344CB8AC3E}">
        <p14:creationId xmlns:p14="http://schemas.microsoft.com/office/powerpoint/2010/main" val="3909046791"/>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3962400"/>
            <a:ext cx="10160000" cy="822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962400"/>
            <a:ext cx="10160000" cy="822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D0C3475-3183-407F-B801-EBBF1BC338C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53335763"/>
      </p:ext>
    </p:extLst>
  </p:cSld>
  <p:clrMapOvr>
    <a:masterClrMapping/>
  </p:clrMapOvr>
  <p:transition spd="med">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0635" y="1394094"/>
            <a:ext cx="21031200" cy="1323439"/>
          </a:xfrm>
        </p:spPr>
        <p:txBody>
          <a:bodyPr/>
          <a:lstStyle/>
          <a:p>
            <a:r>
              <a:rPr lang="en-US"/>
              <a:t>Click to edit Master title style</a:t>
            </a:r>
          </a:p>
        </p:txBody>
      </p:sp>
      <p:sp>
        <p:nvSpPr>
          <p:cNvPr id="3" name="Text Placeholder 2"/>
          <p:cNvSpPr>
            <a:spLocks noGrp="1"/>
          </p:cNvSpPr>
          <p:nvPr>
            <p:ph type="body" idx="1"/>
          </p:nvPr>
        </p:nvSpPr>
        <p:spPr>
          <a:xfrm>
            <a:off x="1680636" y="3362326"/>
            <a:ext cx="10316632"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80636" y="5010150"/>
            <a:ext cx="10316632"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6"/>
            <a:ext cx="1036743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743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FFFBAF04-121F-4238-9090-F09D3C2AC18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56500617"/>
      </p:ext>
    </p:extLst>
  </p:cSld>
  <p:clrMapOvr>
    <a:masterClrMapping/>
  </p:clrMapOvr>
  <p:transition spd="med">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5DFEB5B-D897-42D7-AF18-3A648DB491D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70466340"/>
      </p:ext>
    </p:extLst>
  </p:cSld>
  <p:clrMapOvr>
    <a:masterClrMapping/>
  </p:clrMapOvr>
  <p:transition spd="med">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571343E5-212F-4684-828E-B8E11810737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12321783"/>
      </p:ext>
    </p:extLst>
  </p:cSld>
  <p:clrMapOvr>
    <a:masterClrMapping/>
  </p:clrMapOvr>
  <p:transition spd="med">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636" y="2052697"/>
            <a:ext cx="7865533" cy="2062103"/>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7435"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80636" y="4114800"/>
            <a:ext cx="7865533"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7F9B42D-C47F-4144-860C-EA0F153571A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92048374"/>
      </p:ext>
    </p:extLst>
  </p:cSld>
  <p:clrMapOvr>
    <a:masterClrMapping/>
  </p:clrMapOvr>
  <p:transition spd="med">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636" y="2052697"/>
            <a:ext cx="7865533" cy="2062103"/>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7435"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80636" y="4114800"/>
            <a:ext cx="7865533"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52CE262-BEA5-40E9-8C5B-7C350C0C542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62313618"/>
      </p:ext>
    </p:extLst>
  </p:cSld>
  <p:clrMapOvr>
    <a:masterClrMapping/>
  </p:clrMapOvr>
  <p:transition spd="med">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461FCD0-1D81-426D-8380-C103658F311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59565298"/>
      </p:ext>
    </p:extLst>
  </p:cSld>
  <p:clrMapOvr>
    <a:masterClrMapping/>
  </p:clrMapOvr>
  <p:transition spd="med">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640961" y="1660527"/>
            <a:ext cx="2646878" cy="1053147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1660527"/>
            <a:ext cx="15138400" cy="1053147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F5C39D8-50DD-48C7-BEE7-B62AA73443B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99740454"/>
      </p:ext>
    </p:extLst>
  </p:cSld>
  <p:clrMapOvr>
    <a:masterClrMapping/>
  </p:clrMapOvr>
  <p:transition spd="med">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8800" y="1700482"/>
            <a:ext cx="20726400" cy="1323439"/>
          </a:xfrm>
        </p:spPr>
        <p:txBody>
          <a:bodyPr/>
          <a:lstStyle/>
          <a:p>
            <a:r>
              <a:rPr lang="en-US"/>
              <a:t>Click to edit Master title style</a:t>
            </a:r>
          </a:p>
        </p:txBody>
      </p:sp>
      <p:sp>
        <p:nvSpPr>
          <p:cNvPr id="3" name="Table Placeholder 2"/>
          <p:cNvSpPr>
            <a:spLocks noGrp="1"/>
          </p:cNvSpPr>
          <p:nvPr>
            <p:ph type="tbl" idx="1"/>
          </p:nvPr>
        </p:nvSpPr>
        <p:spPr>
          <a:xfrm>
            <a:off x="1828800" y="3962400"/>
            <a:ext cx="20726400" cy="8229600"/>
          </a:xfrm>
        </p:spPr>
        <p:txBody>
          <a:bodyPr/>
          <a:lstStyle/>
          <a:p>
            <a:endParaRPr lang="en-US"/>
          </a:p>
        </p:txBody>
      </p:sp>
      <p:sp>
        <p:nvSpPr>
          <p:cNvPr id="4" name="Date Placeholder 3"/>
          <p:cNvSpPr>
            <a:spLocks noGrp="1"/>
          </p:cNvSpPr>
          <p:nvPr>
            <p:ph type="dt" sz="half" idx="10"/>
          </p:nvPr>
        </p:nvSpPr>
        <p:spPr>
          <a:xfrm>
            <a:off x="1900768" y="12626976"/>
            <a:ext cx="5080000" cy="914400"/>
          </a:xfrm>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a:xfrm>
            <a:off x="8403168" y="12626976"/>
            <a:ext cx="7721600" cy="914400"/>
          </a:xfrm>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a:xfrm>
            <a:off x="17547168" y="12626976"/>
            <a:ext cx="5080000" cy="914400"/>
          </a:xfrm>
        </p:spPr>
        <p:txBody>
          <a:bodyPr/>
          <a:lstStyle>
            <a:lvl1pPr>
              <a:defRPr/>
            </a:lvl1pPr>
          </a:lstStyle>
          <a:p>
            <a:fld id="{DA0B4C73-5FBB-42C8-80E6-FB21AD084E8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13807797"/>
      </p:ext>
    </p:extLst>
  </p:cSld>
  <p:clrMapOvr>
    <a:masterClrMapping/>
  </p:clrMapOvr>
  <p:transition spd="med">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3018039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
        <p:nvSpPr>
          <p:cNvPr id="3" name="Text Box 1"/>
          <p:cNvSpPr txBox="1">
            <a:spLocks noGrp="1" noChangeArrowheads="1"/>
          </p:cNvSpPr>
          <p:nvPr>
            <p:ph type="sldNum" sz="quarter" idx="10"/>
          </p:nvPr>
        </p:nvSpPr>
        <p:spPr>
          <a:ln/>
        </p:spPr>
        <p:txBody>
          <a:bodyPr/>
          <a:lstStyle>
            <a:lvl1pPr>
              <a:defRPr/>
            </a:lvl1pPr>
          </a:lstStyle>
          <a:p>
            <a:fld id="{9AAD97DB-D64E-4B11-9032-A0206E29C35B}" type="slidenum">
              <a:rPr lang="en-US" altLang="en-US"/>
              <a:pPr/>
              <a:t>‹#›</a:t>
            </a:fld>
            <a:endParaRPr lang="en-US" altLang="en-US"/>
          </a:p>
        </p:txBody>
      </p:sp>
    </p:spTree>
    <p:extLst>
      <p:ext uri="{BB962C8B-B14F-4D97-AF65-F5344CB8AC3E}">
        <p14:creationId xmlns:p14="http://schemas.microsoft.com/office/powerpoint/2010/main" val="3274240986"/>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100985"/>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12390136"/>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182600" y="774700"/>
            <a:ext cx="5334000" cy="1061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8669000" y="774700"/>
            <a:ext cx="5334000" cy="1061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550273"/>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727902"/>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2146348"/>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4011"/>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0771878"/>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Franklin Gothic Medium"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89573246"/>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871776"/>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529300" y="774700"/>
            <a:ext cx="5473700" cy="1087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08200" y="774700"/>
            <a:ext cx="16268700" cy="1087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28845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1"/>
          <p:cNvSpPr txBox="1">
            <a:spLocks noGrp="1" noChangeArrowheads="1"/>
          </p:cNvSpPr>
          <p:nvPr>
            <p:ph type="sldNum" sz="quarter" idx="10"/>
          </p:nvPr>
        </p:nvSpPr>
        <p:spPr>
          <a:ln/>
        </p:spPr>
        <p:txBody>
          <a:bodyPr/>
          <a:lstStyle>
            <a:lvl1pPr>
              <a:defRPr/>
            </a:lvl1pPr>
          </a:lstStyle>
          <a:p>
            <a:fld id="{8697BF8B-3112-49F4-8D6B-035EB7F04CD2}" type="slidenum">
              <a:rPr lang="en-US" altLang="en-US"/>
              <a:pPr/>
              <a:t>‹#›</a:t>
            </a:fld>
            <a:endParaRPr lang="en-US" altLang="en-US"/>
          </a:p>
        </p:txBody>
      </p:sp>
    </p:spTree>
    <p:extLst>
      <p:ext uri="{BB962C8B-B14F-4D97-AF65-F5344CB8AC3E}">
        <p14:creationId xmlns:p14="http://schemas.microsoft.com/office/powerpoint/2010/main" val="237019614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fld id="{03365122-ADDD-4B45-932B-DCED7D603D0E}" type="slidenum">
              <a:rPr lang="en-US" altLang="en-US"/>
              <a:pPr/>
              <a:t>‹#›</a:t>
            </a:fld>
            <a:endParaRPr lang="en-US" altLang="en-US"/>
          </a:p>
        </p:txBody>
      </p:sp>
    </p:spTree>
    <p:extLst>
      <p:ext uri="{BB962C8B-B14F-4D97-AF65-F5344CB8AC3E}">
        <p14:creationId xmlns:p14="http://schemas.microsoft.com/office/powerpoint/2010/main" val="304779946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Cochin" charset="0"/>
            </a:endParaRPr>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fld id="{911E985B-057D-408C-9EB5-F6C74C7EDAA4}" type="slidenum">
              <a:rPr lang="en-US" altLang="en-US"/>
              <a:pPr/>
              <a:t>‹#›</a:t>
            </a:fld>
            <a:endParaRPr lang="en-US" altLang="en-US"/>
          </a:p>
        </p:txBody>
      </p:sp>
    </p:spTree>
    <p:extLst>
      <p:ext uri="{BB962C8B-B14F-4D97-AF65-F5344CB8AC3E}">
        <p14:creationId xmlns:p14="http://schemas.microsoft.com/office/powerpoint/2010/main" val="18665802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2.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Text Box 1"/>
          <p:cNvSpPr txBox="1">
            <a:spLocks noGrp="1" noChangeArrowheads="1"/>
          </p:cNvSpPr>
          <p:nvPr>
            <p:ph type="sldNum" sz="quarter" idx="4"/>
          </p:nvPr>
        </p:nvSpPr>
        <p:spPr bwMode="auto">
          <a:xfrm>
            <a:off x="23475950" y="12954000"/>
            <a:ext cx="534988" cy="571500"/>
          </a:xfrm>
          <a:prstGeom prst="rect">
            <a:avLst/>
          </a:prstGeom>
          <a:noFill/>
          <a:ln>
            <a:noFill/>
          </a:ln>
          <a:effectLst/>
          <a:extLst>
            <a:ext uri="{909E8E84-426E-40dd-AFC4-6F175D3DCCD1}"/>
            <a:ext uri="{91240B29-F687-4f45-9708-019B960494DF}"/>
            <a:ext uri="{AF507438-7753-43e0-B8FC-AC1667EBCBE1}"/>
          </a:extLst>
        </p:spPr>
        <p:txBody>
          <a:bodyPr vert="horz" wrap="none" lIns="91440" tIns="45720" rIns="91440" bIns="45720" numCol="1" anchor="t" anchorCtr="0" compatLnSpc="1">
            <a:prstTxWarp prst="textNoShape">
              <a:avLst/>
            </a:prstTxWarp>
          </a:bodyPr>
          <a:lstStyle>
            <a:lvl1pPr>
              <a:defRPr sz="3000" b="1">
                <a:solidFill>
                  <a:schemeClr val="tx1"/>
                </a:solidFill>
                <a:ea typeface="ＭＳ Ｐゴシック" panose="020B0600070205080204" pitchFamily="34" charset="-128"/>
              </a:defRPr>
            </a:lvl1pPr>
          </a:lstStyle>
          <a:p>
            <a:fld id="{DE305ACD-669B-4F24-B3B7-D9E3625865D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fade/>
  </p:transition>
  <p:hf hdr="0" ftr="0" dt="0"/>
  <p:txStyles>
    <p:titleStyle>
      <a:lvl1pPr algn="ctr" rtl="0" eaLnBrk="0" fontAlgn="base" hangingPunct="0">
        <a:spcBef>
          <a:spcPct val="0"/>
        </a:spcBef>
        <a:spcAft>
          <a:spcPct val="0"/>
        </a:spcAft>
        <a:defRPr sz="11400" b="1">
          <a:solidFill>
            <a:schemeClr val="tx1"/>
          </a:solidFill>
          <a:latin typeface="+mj-lt"/>
          <a:ea typeface="+mj-ea"/>
          <a:cs typeface="+mj-cs"/>
          <a:sym typeface="Cochin" pitchFamily="-1" charset="0"/>
        </a:defRPr>
      </a:lvl1pPr>
      <a:lvl2pPr algn="ctr" rtl="0" eaLnBrk="0" fontAlgn="base" hangingPunct="0">
        <a:spcBef>
          <a:spcPct val="0"/>
        </a:spcBef>
        <a:spcAft>
          <a:spcPct val="0"/>
        </a:spcAft>
        <a:defRPr sz="11400" b="1">
          <a:solidFill>
            <a:schemeClr val="tx1"/>
          </a:solidFill>
          <a:latin typeface="Cochin" charset="0"/>
          <a:ea typeface="ヒラギノ明朝 ProN W6" charset="0"/>
          <a:cs typeface="ヒラギノ明朝 ProN W6" charset="0"/>
          <a:sym typeface="Cochin" pitchFamily="-1" charset="0"/>
        </a:defRPr>
      </a:lvl2pPr>
      <a:lvl3pPr algn="ctr" rtl="0" eaLnBrk="0" fontAlgn="base" hangingPunct="0">
        <a:spcBef>
          <a:spcPct val="0"/>
        </a:spcBef>
        <a:spcAft>
          <a:spcPct val="0"/>
        </a:spcAft>
        <a:defRPr sz="11400" b="1">
          <a:solidFill>
            <a:schemeClr val="tx1"/>
          </a:solidFill>
          <a:latin typeface="Cochin" charset="0"/>
          <a:ea typeface="ヒラギノ明朝 ProN W6" charset="0"/>
          <a:cs typeface="ヒラギノ明朝 ProN W6" charset="0"/>
          <a:sym typeface="Cochin" pitchFamily="-1" charset="0"/>
        </a:defRPr>
      </a:lvl3pPr>
      <a:lvl4pPr algn="ctr" rtl="0" eaLnBrk="0" fontAlgn="base" hangingPunct="0">
        <a:spcBef>
          <a:spcPct val="0"/>
        </a:spcBef>
        <a:spcAft>
          <a:spcPct val="0"/>
        </a:spcAft>
        <a:defRPr sz="11400" b="1">
          <a:solidFill>
            <a:schemeClr val="tx1"/>
          </a:solidFill>
          <a:latin typeface="Cochin" charset="0"/>
          <a:ea typeface="ヒラギノ明朝 ProN W6" charset="0"/>
          <a:cs typeface="ヒラギノ明朝 ProN W6" charset="0"/>
          <a:sym typeface="Cochin" pitchFamily="-1" charset="0"/>
        </a:defRPr>
      </a:lvl4pPr>
      <a:lvl5pPr algn="ctr" rtl="0" eaLnBrk="0" fontAlgn="base" hangingPunct="0">
        <a:spcBef>
          <a:spcPct val="0"/>
        </a:spcBef>
        <a:spcAft>
          <a:spcPct val="0"/>
        </a:spcAft>
        <a:defRPr sz="11400" b="1">
          <a:solidFill>
            <a:schemeClr val="tx1"/>
          </a:solidFill>
          <a:latin typeface="Cochin" charset="0"/>
          <a:ea typeface="ヒラギノ明朝 ProN W6" charset="0"/>
          <a:cs typeface="ヒラギノ明朝 ProN W6" charset="0"/>
          <a:sym typeface="Cochin" pitchFamily="-1" charset="0"/>
        </a:defRPr>
      </a:lvl5pPr>
      <a:lvl6pPr marL="457200" algn="ctr" rtl="0" fontAlgn="base">
        <a:spcBef>
          <a:spcPct val="0"/>
        </a:spcBef>
        <a:spcAft>
          <a:spcPct val="0"/>
        </a:spcAft>
        <a:defRPr sz="11400" b="1">
          <a:solidFill>
            <a:schemeClr val="tx1"/>
          </a:solidFill>
          <a:latin typeface="Cochin" charset="0"/>
          <a:ea typeface="ヒラギノ明朝 ProN W6" charset="0"/>
          <a:cs typeface="ヒラギノ明朝 ProN W6" charset="0"/>
          <a:sym typeface="Cochin" charset="0"/>
        </a:defRPr>
      </a:lvl6pPr>
      <a:lvl7pPr marL="914400" algn="ctr" rtl="0" fontAlgn="base">
        <a:spcBef>
          <a:spcPct val="0"/>
        </a:spcBef>
        <a:spcAft>
          <a:spcPct val="0"/>
        </a:spcAft>
        <a:defRPr sz="11400" b="1">
          <a:solidFill>
            <a:schemeClr val="tx1"/>
          </a:solidFill>
          <a:latin typeface="Cochin" charset="0"/>
          <a:ea typeface="ヒラギノ明朝 ProN W6" charset="0"/>
          <a:cs typeface="ヒラギノ明朝 ProN W6" charset="0"/>
          <a:sym typeface="Cochin" charset="0"/>
        </a:defRPr>
      </a:lvl7pPr>
      <a:lvl8pPr marL="1371600" algn="ctr" rtl="0" fontAlgn="base">
        <a:spcBef>
          <a:spcPct val="0"/>
        </a:spcBef>
        <a:spcAft>
          <a:spcPct val="0"/>
        </a:spcAft>
        <a:defRPr sz="11400" b="1">
          <a:solidFill>
            <a:schemeClr val="tx1"/>
          </a:solidFill>
          <a:latin typeface="Cochin" charset="0"/>
          <a:ea typeface="ヒラギノ明朝 ProN W6" charset="0"/>
          <a:cs typeface="ヒラギノ明朝 ProN W6" charset="0"/>
          <a:sym typeface="Cochin" charset="0"/>
        </a:defRPr>
      </a:lvl8pPr>
      <a:lvl9pPr marL="1828800" algn="ctr" rtl="0" fontAlgn="base">
        <a:spcBef>
          <a:spcPct val="0"/>
        </a:spcBef>
        <a:spcAft>
          <a:spcPct val="0"/>
        </a:spcAft>
        <a:defRPr sz="11400" b="1">
          <a:solidFill>
            <a:schemeClr val="tx1"/>
          </a:solidFill>
          <a:latin typeface="Cochin" charset="0"/>
          <a:ea typeface="ヒラギノ明朝 ProN W6" charset="0"/>
          <a:cs typeface="ヒラギノ明朝 ProN W6" charset="0"/>
          <a:sym typeface="Cochin" charset="0"/>
        </a:defRPr>
      </a:lvl9pPr>
    </p:titleStyle>
    <p:bodyStyle>
      <a:lvl1pPr marL="571500" indent="-571500" algn="l" rtl="0" eaLnBrk="0" fontAlgn="base" hangingPunct="0">
        <a:spcBef>
          <a:spcPts val="3500"/>
        </a:spcBef>
        <a:spcAft>
          <a:spcPct val="0"/>
        </a:spcAft>
        <a:buSzPct val="108000"/>
        <a:buChar char="•"/>
        <a:defRPr sz="5400">
          <a:solidFill>
            <a:schemeClr val="tx1"/>
          </a:solidFill>
          <a:latin typeface="+mn-lt"/>
          <a:ea typeface="+mn-ea"/>
          <a:cs typeface="+mn-cs"/>
          <a:sym typeface="Cochin" pitchFamily="-1" charset="0"/>
        </a:defRPr>
      </a:lvl1pPr>
      <a:lvl2pPr marL="1079500" indent="-571500" algn="l" rtl="0" eaLnBrk="0" fontAlgn="base" hangingPunct="0">
        <a:spcBef>
          <a:spcPts val="3500"/>
        </a:spcBef>
        <a:spcAft>
          <a:spcPct val="0"/>
        </a:spcAft>
        <a:buSzPct val="108000"/>
        <a:buChar char="•"/>
        <a:defRPr sz="5400">
          <a:solidFill>
            <a:schemeClr val="tx1"/>
          </a:solidFill>
          <a:latin typeface="+mn-lt"/>
          <a:ea typeface="+mn-ea"/>
          <a:cs typeface="+mn-cs"/>
          <a:sym typeface="Cochin" pitchFamily="-1" charset="0"/>
        </a:defRPr>
      </a:lvl2pPr>
      <a:lvl3pPr marL="1397000" indent="-571500" algn="l" rtl="0" eaLnBrk="0" fontAlgn="base" hangingPunct="0">
        <a:spcBef>
          <a:spcPts val="3500"/>
        </a:spcBef>
        <a:spcAft>
          <a:spcPct val="0"/>
        </a:spcAft>
        <a:buSzPct val="108000"/>
        <a:buChar char="•"/>
        <a:defRPr sz="5400">
          <a:solidFill>
            <a:schemeClr val="tx1"/>
          </a:solidFill>
          <a:latin typeface="+mn-lt"/>
          <a:ea typeface="+mn-ea"/>
          <a:cs typeface="+mn-cs"/>
          <a:sym typeface="Cochin" pitchFamily="-1" charset="0"/>
        </a:defRPr>
      </a:lvl3pPr>
      <a:lvl4pPr marL="1714500" indent="-571500" algn="l" rtl="0" eaLnBrk="0" fontAlgn="base" hangingPunct="0">
        <a:spcBef>
          <a:spcPts val="3500"/>
        </a:spcBef>
        <a:spcAft>
          <a:spcPct val="0"/>
        </a:spcAft>
        <a:buSzPct val="108000"/>
        <a:buChar char="•"/>
        <a:defRPr sz="5400">
          <a:solidFill>
            <a:schemeClr val="tx1"/>
          </a:solidFill>
          <a:latin typeface="+mn-lt"/>
          <a:ea typeface="+mn-ea"/>
          <a:cs typeface="+mn-cs"/>
          <a:sym typeface="Cochin" pitchFamily="-1" charset="0"/>
        </a:defRPr>
      </a:lvl4pPr>
      <a:lvl5pPr marL="2095500" indent="-571500" algn="l" rtl="0" eaLnBrk="0" fontAlgn="base" hangingPunct="0">
        <a:spcBef>
          <a:spcPts val="3500"/>
        </a:spcBef>
        <a:spcAft>
          <a:spcPct val="0"/>
        </a:spcAft>
        <a:buSzPct val="108000"/>
        <a:buChar char="•"/>
        <a:defRPr sz="5400">
          <a:solidFill>
            <a:schemeClr val="tx1"/>
          </a:solidFill>
          <a:latin typeface="+mn-lt"/>
          <a:ea typeface="+mn-ea"/>
          <a:cs typeface="+mn-cs"/>
          <a:sym typeface="Cochin" pitchFamily="-1" charset="0"/>
        </a:defRPr>
      </a:lvl5pPr>
      <a:lvl6pPr marL="2552700" indent="-571500" algn="l" rtl="0" fontAlgn="base">
        <a:spcBef>
          <a:spcPts val="3500"/>
        </a:spcBef>
        <a:spcAft>
          <a:spcPct val="0"/>
        </a:spcAft>
        <a:buSzPct val="108000"/>
        <a:buChar char="•"/>
        <a:defRPr sz="5400">
          <a:solidFill>
            <a:schemeClr val="tx1"/>
          </a:solidFill>
          <a:latin typeface="+mn-lt"/>
          <a:ea typeface="+mn-ea"/>
          <a:cs typeface="+mn-cs"/>
          <a:sym typeface="Cochin" charset="0"/>
        </a:defRPr>
      </a:lvl6pPr>
      <a:lvl7pPr marL="3009900" indent="-571500" algn="l" rtl="0" fontAlgn="base">
        <a:spcBef>
          <a:spcPts val="3500"/>
        </a:spcBef>
        <a:spcAft>
          <a:spcPct val="0"/>
        </a:spcAft>
        <a:buSzPct val="108000"/>
        <a:buChar char="•"/>
        <a:defRPr sz="5400">
          <a:solidFill>
            <a:schemeClr val="tx1"/>
          </a:solidFill>
          <a:latin typeface="+mn-lt"/>
          <a:ea typeface="+mn-ea"/>
          <a:cs typeface="+mn-cs"/>
          <a:sym typeface="Cochin" charset="0"/>
        </a:defRPr>
      </a:lvl7pPr>
      <a:lvl8pPr marL="3467100" indent="-571500" algn="l" rtl="0" fontAlgn="base">
        <a:spcBef>
          <a:spcPts val="3500"/>
        </a:spcBef>
        <a:spcAft>
          <a:spcPct val="0"/>
        </a:spcAft>
        <a:buSzPct val="108000"/>
        <a:buChar char="•"/>
        <a:defRPr sz="5400">
          <a:solidFill>
            <a:schemeClr val="tx1"/>
          </a:solidFill>
          <a:latin typeface="+mn-lt"/>
          <a:ea typeface="+mn-ea"/>
          <a:cs typeface="+mn-cs"/>
          <a:sym typeface="Cochin" charset="0"/>
        </a:defRPr>
      </a:lvl8pPr>
      <a:lvl9pPr marL="3924300" indent="-571500" algn="l" rtl="0" fontAlgn="base">
        <a:spcBef>
          <a:spcPts val="3500"/>
        </a:spcBef>
        <a:spcAft>
          <a:spcPct val="0"/>
        </a:spcAft>
        <a:buSzPct val="108000"/>
        <a:buChar char="•"/>
        <a:defRPr sz="5400">
          <a:solidFill>
            <a:schemeClr val="tx1"/>
          </a:solidFill>
          <a:latin typeface="+mn-lt"/>
          <a:ea typeface="+mn-ea"/>
          <a:cs typeface="+mn-cs"/>
          <a:sym typeface="Cochi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Freeform 1"/>
          <p:cNvSpPr>
            <a:spLocks/>
          </p:cNvSpPr>
          <p:nvPr/>
        </p:nvSpPr>
        <p:spPr bwMode="auto">
          <a:xfrm>
            <a:off x="127000" y="11772900"/>
            <a:ext cx="1816100" cy="1803400"/>
          </a:xfrm>
          <a:custGeom>
            <a:avLst/>
            <a:gdLst>
              <a:gd name="T0" fmla="*/ 0 w 21600"/>
              <a:gd name="T1" fmla="*/ 119896127 h 21600"/>
              <a:gd name="T2" fmla="*/ 0 w 21600"/>
              <a:gd name="T3" fmla="*/ 30671075 h 21600"/>
              <a:gd name="T4" fmla="*/ 30963244 w 21600"/>
              <a:gd name="T5" fmla="*/ 0 h 21600"/>
              <a:gd name="T6" fmla="*/ 152695334 w 21600"/>
              <a:gd name="T7" fmla="*/ 0 h 21600"/>
              <a:gd name="T8" fmla="*/ 152695334 w 21600"/>
              <a:gd name="T9" fmla="*/ 30671075 h 21600"/>
              <a:gd name="T10" fmla="*/ 152695334 w 21600"/>
              <a:gd name="T11" fmla="*/ 119896127 h 21600"/>
              <a:gd name="T12" fmla="*/ 121732090 w 21600"/>
              <a:gd name="T13" fmla="*/ 150567202 h 21600"/>
              <a:gd name="T14" fmla="*/ 30963244 w 21600"/>
              <a:gd name="T15" fmla="*/ 150567202 h 21600"/>
              <a:gd name="T16" fmla="*/ 0 w 21600"/>
              <a:gd name="T17" fmla="*/ 119896127 h 21600"/>
              <a:gd name="T18" fmla="*/ 0 w 21600"/>
              <a:gd name="T19" fmla="*/ 119896127 h 21600"/>
              <a:gd name="T20" fmla="*/ 0 w 21600"/>
              <a:gd name="T21" fmla="*/ 119896127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7200"/>
                </a:moveTo>
                <a:lnTo>
                  <a:pt x="0" y="4400"/>
                </a:lnTo>
                <a:cubicBezTo>
                  <a:pt x="0" y="1970"/>
                  <a:pt x="1961" y="0"/>
                  <a:pt x="4380" y="0"/>
                </a:cubicBezTo>
                <a:lnTo>
                  <a:pt x="21600" y="0"/>
                </a:lnTo>
                <a:cubicBezTo>
                  <a:pt x="21600" y="100"/>
                  <a:pt x="21600" y="1970"/>
                  <a:pt x="21600" y="4400"/>
                </a:cubicBezTo>
                <a:lnTo>
                  <a:pt x="21600" y="17200"/>
                </a:lnTo>
                <a:cubicBezTo>
                  <a:pt x="21600" y="19630"/>
                  <a:pt x="19639" y="21600"/>
                  <a:pt x="17220" y="21600"/>
                </a:cubicBezTo>
                <a:lnTo>
                  <a:pt x="4380" y="21600"/>
                </a:lnTo>
                <a:cubicBezTo>
                  <a:pt x="1961" y="21600"/>
                  <a:pt x="0" y="19630"/>
                  <a:pt x="0" y="17200"/>
                </a:cubicBezTo>
                <a:close/>
                <a:moveTo>
                  <a:pt x="0" y="17200"/>
                </a:moveTo>
              </a:path>
            </a:pathLst>
          </a:custGeom>
          <a:solidFill>
            <a:srgbClr val="535353"/>
          </a:solidFill>
          <a:ln w="25400" cap="flat">
            <a:noFill/>
            <a:miter lim="800000"/>
            <a:headEnd type="none" w="med" len="med"/>
            <a:tailEnd type="none" w="med" len="med"/>
          </a:ln>
        </p:spPr>
        <p:txBody>
          <a:bodyPr lIns="0" tIns="0" rIns="0" bIns="0"/>
          <a:lstStyle/>
          <a:p>
            <a:pPr>
              <a:defRPr/>
            </a:pPr>
            <a:endParaRPr lang="en-US">
              <a:cs typeface="ヒラギノ明朝 ProN W3" pitchFamily="-1" charset="-128"/>
            </a:endParaRPr>
          </a:p>
        </p:txBody>
      </p:sp>
      <p:sp>
        <p:nvSpPr>
          <p:cNvPr id="13315" name="Rectangle 3"/>
          <p:cNvSpPr>
            <a:spLocks noGrp="1" noChangeArrowheads="1"/>
          </p:cNvSpPr>
          <p:nvPr>
            <p:ph type="body" idx="1"/>
          </p:nvPr>
        </p:nvSpPr>
        <p:spPr bwMode="auto">
          <a:xfrm>
            <a:off x="13182600" y="774700"/>
            <a:ext cx="10820400" cy="106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Franklin Gothic Medium" panose="020B0603020102020204" pitchFamily="34" charset="0"/>
              </a:rPr>
              <a:t>Click to edit Master text styles</a:t>
            </a:r>
          </a:p>
          <a:p>
            <a:pPr lvl="1"/>
            <a:r>
              <a:rPr lang="en-US" altLang="en-US">
                <a:sym typeface="Franklin Gothic Medium" panose="020B0603020102020204" pitchFamily="34" charset="0"/>
              </a:rPr>
              <a:t>Second level</a:t>
            </a:r>
          </a:p>
          <a:p>
            <a:pPr lvl="2"/>
            <a:r>
              <a:rPr lang="en-US" altLang="en-US">
                <a:sym typeface="Franklin Gothic Medium" panose="020B0603020102020204" pitchFamily="34" charset="0"/>
              </a:rPr>
              <a:t>Third level</a:t>
            </a:r>
          </a:p>
          <a:p>
            <a:pPr lvl="3"/>
            <a:r>
              <a:rPr lang="en-US" altLang="en-US">
                <a:sym typeface="Franklin Gothic Medium" panose="020B0603020102020204" pitchFamily="34" charset="0"/>
              </a:rPr>
              <a:t>Fourth level</a:t>
            </a:r>
          </a:p>
          <a:p>
            <a:pPr lvl="4"/>
            <a:r>
              <a:rPr lang="en-US" altLang="en-US">
                <a:sym typeface="Franklin Gothic Medium" panose="020B0603020102020204" pitchFamily="34" charset="0"/>
              </a:rPr>
              <a:t>Fifth level</a:t>
            </a:r>
          </a:p>
        </p:txBody>
      </p:sp>
      <p:sp>
        <p:nvSpPr>
          <p:cNvPr id="13317" name="Freeform 4"/>
          <p:cNvSpPr>
            <a:spLocks/>
          </p:cNvSpPr>
          <p:nvPr/>
        </p:nvSpPr>
        <p:spPr bwMode="auto">
          <a:xfrm>
            <a:off x="812800" y="10515600"/>
            <a:ext cx="1130300" cy="1130300"/>
          </a:xfrm>
          <a:custGeom>
            <a:avLst/>
            <a:gdLst>
              <a:gd name="T0" fmla="*/ 0 w 21600"/>
              <a:gd name="T1" fmla="*/ 50275064 h 21600"/>
              <a:gd name="T2" fmla="*/ 0 w 21600"/>
              <a:gd name="T3" fmla="*/ 8872070 h 21600"/>
              <a:gd name="T4" fmla="*/ 8872070 w 21600"/>
              <a:gd name="T5" fmla="*/ 0 h 21600"/>
              <a:gd name="T6" fmla="*/ 50275064 w 21600"/>
              <a:gd name="T7" fmla="*/ 0 h 21600"/>
              <a:gd name="T8" fmla="*/ 59147134 w 21600"/>
              <a:gd name="T9" fmla="*/ 8872070 h 21600"/>
              <a:gd name="T10" fmla="*/ 59147134 w 21600"/>
              <a:gd name="T11" fmla="*/ 59147134 h 21600"/>
              <a:gd name="T12" fmla="*/ 50275064 w 21600"/>
              <a:gd name="T13" fmla="*/ 59147134 h 21600"/>
              <a:gd name="T14" fmla="*/ 8872070 w 21600"/>
              <a:gd name="T15" fmla="*/ 59147134 h 21600"/>
              <a:gd name="T16" fmla="*/ 0 w 21600"/>
              <a:gd name="T17" fmla="*/ 50275064 h 21600"/>
              <a:gd name="T18" fmla="*/ 0 w 21600"/>
              <a:gd name="T19" fmla="*/ 50275064 h 21600"/>
              <a:gd name="T20" fmla="*/ 0 w 21600"/>
              <a:gd name="T21" fmla="*/ 50275064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8360"/>
                </a:moveTo>
                <a:lnTo>
                  <a:pt x="0" y="3240"/>
                </a:lnTo>
                <a:cubicBezTo>
                  <a:pt x="0" y="1451"/>
                  <a:pt x="1451" y="0"/>
                  <a:pt x="3240" y="0"/>
                </a:cubicBezTo>
                <a:lnTo>
                  <a:pt x="18360" y="0"/>
                </a:lnTo>
                <a:cubicBezTo>
                  <a:pt x="20149" y="0"/>
                  <a:pt x="21600" y="1451"/>
                  <a:pt x="21600" y="3240"/>
                </a:cubicBezTo>
                <a:lnTo>
                  <a:pt x="21600" y="21600"/>
                </a:lnTo>
                <a:cubicBezTo>
                  <a:pt x="18360" y="21600"/>
                  <a:pt x="20149" y="21600"/>
                  <a:pt x="18360" y="21600"/>
                </a:cubicBezTo>
                <a:lnTo>
                  <a:pt x="3240" y="21600"/>
                </a:lnTo>
                <a:cubicBezTo>
                  <a:pt x="1451" y="21600"/>
                  <a:pt x="0" y="20149"/>
                  <a:pt x="0" y="18360"/>
                </a:cubicBezTo>
                <a:close/>
                <a:moveTo>
                  <a:pt x="0" y="18360"/>
                </a:moveTo>
              </a:path>
            </a:pathLst>
          </a:custGeom>
          <a:solidFill>
            <a:srgbClr val="68000D"/>
          </a:solidFill>
          <a:ln w="25400" cap="flat">
            <a:noFill/>
            <a:miter lim="800000"/>
            <a:headEnd type="none" w="med" len="med"/>
            <a:tailEnd type="none" w="med" len="med"/>
          </a:ln>
        </p:spPr>
        <p:txBody>
          <a:bodyPr lIns="0" tIns="0" rIns="0" bIns="0"/>
          <a:lstStyle/>
          <a:p>
            <a:pPr>
              <a:defRPr/>
            </a:pPr>
            <a:endParaRPr lang="en-US">
              <a:cs typeface="ヒラギノ明朝 ProN W3" pitchFamily="-1" charset="-128"/>
            </a:endParaRPr>
          </a:p>
        </p:txBody>
      </p:sp>
      <p:pic>
        <p:nvPicPr>
          <p:cNvPr id="2"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9450" y="10579100"/>
            <a:ext cx="13779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18" name="Rectangle 6"/>
          <p:cNvSpPr>
            <a:spLocks noGrp="1" noChangeArrowheads="1"/>
          </p:cNvSpPr>
          <p:nvPr>
            <p:ph type="title"/>
          </p:nvPr>
        </p:nvSpPr>
        <p:spPr bwMode="auto">
          <a:xfrm>
            <a:off x="10972800" y="609600"/>
            <a:ext cx="1356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sym typeface="Franklin Gothic Medium" panose="020B0603020102020204" pitchFamily="34" charset="0"/>
              </a:rPr>
              <a:t>Click to edit Master title style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rtl="0" eaLnBrk="0" fontAlgn="base" hangingPunct="0">
        <a:spcBef>
          <a:spcPct val="0"/>
        </a:spcBef>
        <a:spcAft>
          <a:spcPct val="0"/>
        </a:spcAft>
        <a:defRPr sz="8000">
          <a:solidFill>
            <a:srgbClr val="FFFFFF"/>
          </a:solidFill>
          <a:latin typeface="+mj-lt"/>
          <a:ea typeface="+mj-ea"/>
          <a:cs typeface="+mj-cs"/>
          <a:sym typeface="Franklin Gothic Medium" panose="020B0603020102020204" pitchFamily="34" charset="0"/>
        </a:defRPr>
      </a:lvl1pPr>
      <a:lvl2pPr algn="l" rtl="0" eaLnBrk="0" fontAlgn="base" hangingPunct="0">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panose="020B0603020102020204" pitchFamily="34" charset="0"/>
        </a:defRPr>
      </a:lvl2pPr>
      <a:lvl3pPr algn="l" rtl="0" eaLnBrk="0" fontAlgn="base" hangingPunct="0">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panose="020B0603020102020204" pitchFamily="34" charset="0"/>
        </a:defRPr>
      </a:lvl3pPr>
      <a:lvl4pPr algn="l" rtl="0" eaLnBrk="0" fontAlgn="base" hangingPunct="0">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panose="020B0603020102020204" pitchFamily="34" charset="0"/>
        </a:defRPr>
      </a:lvl4pPr>
      <a:lvl5pPr algn="l" rtl="0" eaLnBrk="0" fontAlgn="base" hangingPunct="0">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panose="020B0603020102020204" pitchFamily="34" charset="0"/>
        </a:defRPr>
      </a:lvl5pPr>
      <a:lvl6pPr marL="457200" algn="ctr" rtl="0" fontAlgn="base">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charset="0"/>
        </a:defRPr>
      </a:lvl6pPr>
      <a:lvl7pPr marL="914400" algn="ctr" rtl="0" fontAlgn="base">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charset="0"/>
        </a:defRPr>
      </a:lvl7pPr>
      <a:lvl8pPr marL="1371600" algn="ctr" rtl="0" fontAlgn="base">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charset="0"/>
        </a:defRPr>
      </a:lvl8pPr>
      <a:lvl9pPr marL="1828800" algn="ctr" rtl="0" fontAlgn="base">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charset="0"/>
        </a:defRPr>
      </a:lvl9pPr>
    </p:titleStyle>
    <p:bodyStyle>
      <a:lvl1pPr marL="342900" indent="-3429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1pPr>
      <a:lvl2pPr marL="742950" indent="-28575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2pPr>
      <a:lvl3pPr marL="11430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3pPr>
      <a:lvl4pPr marL="16002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4pPr>
      <a:lvl5pPr marL="20574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5pPr>
      <a:lvl6pPr marL="457200" algn="l" rtl="0" fontAlgn="base">
        <a:spcBef>
          <a:spcPct val="0"/>
        </a:spcBef>
        <a:spcAft>
          <a:spcPct val="0"/>
        </a:spcAft>
        <a:defRPr sz="8000">
          <a:solidFill>
            <a:srgbClr val="FFFFFF"/>
          </a:solidFill>
          <a:latin typeface="+mn-lt"/>
          <a:ea typeface="+mn-ea"/>
          <a:cs typeface="+mn-cs"/>
          <a:sym typeface="Franklin Gothic Medium" charset="0"/>
        </a:defRPr>
      </a:lvl6pPr>
      <a:lvl7pPr marL="914400" algn="l" rtl="0" fontAlgn="base">
        <a:spcBef>
          <a:spcPct val="0"/>
        </a:spcBef>
        <a:spcAft>
          <a:spcPct val="0"/>
        </a:spcAft>
        <a:defRPr sz="8000">
          <a:solidFill>
            <a:srgbClr val="FFFFFF"/>
          </a:solidFill>
          <a:latin typeface="+mn-lt"/>
          <a:ea typeface="+mn-ea"/>
          <a:cs typeface="+mn-cs"/>
          <a:sym typeface="Franklin Gothic Medium" charset="0"/>
        </a:defRPr>
      </a:lvl7pPr>
      <a:lvl8pPr marL="1371600" algn="l" rtl="0" fontAlgn="base">
        <a:spcBef>
          <a:spcPct val="0"/>
        </a:spcBef>
        <a:spcAft>
          <a:spcPct val="0"/>
        </a:spcAft>
        <a:defRPr sz="8000">
          <a:solidFill>
            <a:srgbClr val="FFFFFF"/>
          </a:solidFill>
          <a:latin typeface="+mn-lt"/>
          <a:ea typeface="+mn-ea"/>
          <a:cs typeface="+mn-cs"/>
          <a:sym typeface="Franklin Gothic Medium" charset="0"/>
        </a:defRPr>
      </a:lvl8pPr>
      <a:lvl9pPr marL="1828800" algn="l" rtl="0" fontAlgn="base">
        <a:spcBef>
          <a:spcPct val="0"/>
        </a:spcBef>
        <a:spcAft>
          <a:spcPct val="0"/>
        </a:spcAft>
        <a:defRPr sz="8000">
          <a:solidFill>
            <a:srgbClr val="FFFFFF"/>
          </a:solidFill>
          <a:latin typeface="+mn-lt"/>
          <a:ea typeface="+mn-ea"/>
          <a:cs typeface="+mn-cs"/>
          <a:sym typeface="Franklin Gothic Medium"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sp>
        <p:nvSpPr>
          <p:cNvPr id="257054" name="Rectangle 30"/>
          <p:cNvSpPr>
            <a:spLocks noGrp="1" noChangeArrowheads="1"/>
          </p:cNvSpPr>
          <p:nvPr>
            <p:ph type="title"/>
          </p:nvPr>
        </p:nvSpPr>
        <p:spPr bwMode="auto">
          <a:xfrm>
            <a:off x="1828800" y="1700482"/>
            <a:ext cx="207264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257055" name="Rectangle 31"/>
          <p:cNvSpPr>
            <a:spLocks noGrp="1" noChangeArrowheads="1"/>
          </p:cNvSpPr>
          <p:nvPr>
            <p:ph type="body" idx="1"/>
          </p:nvPr>
        </p:nvSpPr>
        <p:spPr bwMode="auto">
          <a:xfrm>
            <a:off x="1828800" y="3962400"/>
            <a:ext cx="20726400"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7056" name="Rectangle 32"/>
          <p:cNvSpPr>
            <a:spLocks noGrp="1" noChangeArrowheads="1"/>
          </p:cNvSpPr>
          <p:nvPr>
            <p:ph type="dt" sz="half" idx="2"/>
          </p:nvPr>
        </p:nvSpPr>
        <p:spPr bwMode="auto">
          <a:xfrm>
            <a:off x="1900768" y="12626976"/>
            <a:ext cx="5080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2800">
                <a:solidFill>
                  <a:schemeClr val="tx1"/>
                </a:solidFill>
              </a:defRPr>
            </a:lvl1pPr>
          </a:lstStyle>
          <a:p>
            <a:endParaRPr lang="en-US" altLang="en-US">
              <a:solidFill>
                <a:srgbClr val="FFFFFF"/>
              </a:solidFill>
              <a:latin typeface="Arial" panose="020B0604020202020204" pitchFamily="34" charset="0"/>
              <a:ea typeface="+mn-ea"/>
              <a:sym typeface="WP IconicSymbolsA" pitchFamily="2" charset="2"/>
            </a:endParaRPr>
          </a:p>
        </p:txBody>
      </p:sp>
      <p:sp>
        <p:nvSpPr>
          <p:cNvPr id="257057" name="Rectangle 33"/>
          <p:cNvSpPr>
            <a:spLocks noGrp="1" noChangeArrowheads="1"/>
          </p:cNvSpPr>
          <p:nvPr>
            <p:ph type="ftr" sz="quarter" idx="3"/>
          </p:nvPr>
        </p:nvSpPr>
        <p:spPr bwMode="auto">
          <a:xfrm>
            <a:off x="8403168" y="12626976"/>
            <a:ext cx="772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2800">
                <a:solidFill>
                  <a:schemeClr val="tx1"/>
                </a:solidFill>
              </a:defRPr>
            </a:lvl1pPr>
          </a:lstStyle>
          <a:p>
            <a:endParaRPr lang="en-US" altLang="en-US">
              <a:solidFill>
                <a:srgbClr val="FFFFFF"/>
              </a:solidFill>
              <a:latin typeface="Arial" panose="020B0604020202020204" pitchFamily="34" charset="0"/>
              <a:ea typeface="+mn-ea"/>
              <a:sym typeface="WP IconicSymbolsA" pitchFamily="2" charset="2"/>
            </a:endParaRPr>
          </a:p>
        </p:txBody>
      </p:sp>
      <p:sp>
        <p:nvSpPr>
          <p:cNvPr id="257058" name="Rectangle 34"/>
          <p:cNvSpPr>
            <a:spLocks noGrp="1" noChangeArrowheads="1"/>
          </p:cNvSpPr>
          <p:nvPr>
            <p:ph type="sldNum" sz="quarter" idx="4"/>
          </p:nvPr>
        </p:nvSpPr>
        <p:spPr bwMode="auto">
          <a:xfrm>
            <a:off x="17547168" y="12626976"/>
            <a:ext cx="5080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2800">
                <a:solidFill>
                  <a:schemeClr val="tx1"/>
                </a:solidFill>
              </a:defRPr>
            </a:lvl1pPr>
          </a:lstStyle>
          <a:p>
            <a:fld id="{D0646F2B-6CE3-426C-ABC9-8EB474AD6BE9}" type="slidenum">
              <a:rPr lang="en-US" altLang="en-US">
                <a:solidFill>
                  <a:srgbClr val="FFFFFF"/>
                </a:solidFill>
                <a:latin typeface="Arial" panose="020B0604020202020204" pitchFamily="34" charset="0"/>
                <a:ea typeface="+mn-ea"/>
                <a:sym typeface="WP IconicSymbolsA" pitchFamily="2" charset="2"/>
              </a:rPr>
              <a:pPr/>
              <a:t>‹#›</a:t>
            </a:fld>
            <a:endParaRPr lang="en-US" altLang="en-US">
              <a:solidFill>
                <a:srgbClr val="FFFFFF"/>
              </a:solidFill>
              <a:latin typeface="Arial" panose="020B0604020202020204" pitchFamily="34" charset="0"/>
              <a:ea typeface="+mn-ea"/>
              <a:sym typeface="WP IconicSymbolsA" pitchFamily="2" charset="2"/>
            </a:endParaRPr>
          </a:p>
        </p:txBody>
      </p:sp>
    </p:spTree>
    <p:extLst>
      <p:ext uri="{BB962C8B-B14F-4D97-AF65-F5344CB8AC3E}">
        <p14:creationId xmlns:p14="http://schemas.microsoft.com/office/powerpoint/2010/main" val="3330879097"/>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med">
    <p:fade thruBlk="1"/>
  </p:transition>
  <p:txStyles>
    <p:titleStyle>
      <a:lvl1pPr algn="ctr" rtl="0" fontAlgn="base">
        <a:spcBef>
          <a:spcPct val="0"/>
        </a:spcBef>
        <a:spcAft>
          <a:spcPct val="0"/>
        </a:spcAft>
        <a:defRPr sz="8000" kern="1200">
          <a:solidFill>
            <a:schemeClr val="tx2"/>
          </a:solidFill>
          <a:latin typeface="+mj-lt"/>
          <a:ea typeface="+mj-ea"/>
          <a:cs typeface="+mj-cs"/>
        </a:defRPr>
      </a:lvl1pPr>
      <a:lvl2pPr algn="ctr" rtl="0" fontAlgn="base">
        <a:spcBef>
          <a:spcPct val="0"/>
        </a:spcBef>
        <a:spcAft>
          <a:spcPct val="0"/>
        </a:spcAft>
        <a:defRPr sz="8000">
          <a:solidFill>
            <a:schemeClr val="tx2"/>
          </a:solidFill>
          <a:latin typeface="Arial" panose="020B0604020202020204" pitchFamily="34" charset="0"/>
        </a:defRPr>
      </a:lvl2pPr>
      <a:lvl3pPr algn="ctr" rtl="0" fontAlgn="base">
        <a:spcBef>
          <a:spcPct val="0"/>
        </a:spcBef>
        <a:spcAft>
          <a:spcPct val="0"/>
        </a:spcAft>
        <a:defRPr sz="8000">
          <a:solidFill>
            <a:schemeClr val="tx2"/>
          </a:solidFill>
          <a:latin typeface="Arial" panose="020B0604020202020204" pitchFamily="34" charset="0"/>
        </a:defRPr>
      </a:lvl3pPr>
      <a:lvl4pPr algn="ctr" rtl="0" fontAlgn="base">
        <a:spcBef>
          <a:spcPct val="0"/>
        </a:spcBef>
        <a:spcAft>
          <a:spcPct val="0"/>
        </a:spcAft>
        <a:defRPr sz="8000">
          <a:solidFill>
            <a:schemeClr val="tx2"/>
          </a:solidFill>
          <a:latin typeface="Arial" panose="020B0604020202020204" pitchFamily="34" charset="0"/>
        </a:defRPr>
      </a:lvl4pPr>
      <a:lvl5pPr algn="ctr" rtl="0" fontAlgn="base">
        <a:spcBef>
          <a:spcPct val="0"/>
        </a:spcBef>
        <a:spcAft>
          <a:spcPct val="0"/>
        </a:spcAft>
        <a:defRPr sz="8000">
          <a:solidFill>
            <a:schemeClr val="tx2"/>
          </a:solidFill>
          <a:latin typeface="Arial" panose="020B0604020202020204" pitchFamily="34" charset="0"/>
        </a:defRPr>
      </a:lvl5pPr>
      <a:lvl6pPr marL="914400" algn="ctr" rtl="0" fontAlgn="base">
        <a:spcBef>
          <a:spcPct val="0"/>
        </a:spcBef>
        <a:spcAft>
          <a:spcPct val="0"/>
        </a:spcAft>
        <a:defRPr sz="8000">
          <a:solidFill>
            <a:schemeClr val="tx2"/>
          </a:solidFill>
          <a:latin typeface="Arial" panose="020B0604020202020204" pitchFamily="34" charset="0"/>
        </a:defRPr>
      </a:lvl6pPr>
      <a:lvl7pPr marL="1828800" algn="ctr" rtl="0" fontAlgn="base">
        <a:spcBef>
          <a:spcPct val="0"/>
        </a:spcBef>
        <a:spcAft>
          <a:spcPct val="0"/>
        </a:spcAft>
        <a:defRPr sz="8000">
          <a:solidFill>
            <a:schemeClr val="tx2"/>
          </a:solidFill>
          <a:latin typeface="Arial" panose="020B0604020202020204" pitchFamily="34" charset="0"/>
        </a:defRPr>
      </a:lvl7pPr>
      <a:lvl8pPr marL="2743200" algn="ctr" rtl="0" fontAlgn="base">
        <a:spcBef>
          <a:spcPct val="0"/>
        </a:spcBef>
        <a:spcAft>
          <a:spcPct val="0"/>
        </a:spcAft>
        <a:defRPr sz="8000">
          <a:solidFill>
            <a:schemeClr val="tx2"/>
          </a:solidFill>
          <a:latin typeface="Arial" panose="020B0604020202020204" pitchFamily="34" charset="0"/>
        </a:defRPr>
      </a:lvl8pPr>
      <a:lvl9pPr marL="3657600" algn="ctr" rtl="0" fontAlgn="base">
        <a:spcBef>
          <a:spcPct val="0"/>
        </a:spcBef>
        <a:spcAft>
          <a:spcPct val="0"/>
        </a:spcAft>
        <a:defRPr sz="8000">
          <a:solidFill>
            <a:schemeClr val="tx2"/>
          </a:solidFill>
          <a:latin typeface="Arial" panose="020B0604020202020204" pitchFamily="34" charset="0"/>
        </a:defRPr>
      </a:lvl9pPr>
    </p:titleStyle>
    <p:bodyStyle>
      <a:lvl1pPr marL="685800" indent="-685800" algn="l" rtl="0" fontAlgn="base">
        <a:spcBef>
          <a:spcPct val="20000"/>
        </a:spcBef>
        <a:spcAft>
          <a:spcPct val="0"/>
        </a:spcAft>
        <a:buClr>
          <a:srgbClr val="CC9900"/>
        </a:buClr>
        <a:buSzPct val="85000"/>
        <a:buFont typeface="Wingdings" panose="05000000000000000000" pitchFamily="2" charset="2"/>
        <a:buChar char="§"/>
        <a:defRPr sz="6400" kern="1200">
          <a:solidFill>
            <a:schemeClr val="tx1"/>
          </a:solidFill>
          <a:latin typeface="+mn-lt"/>
          <a:ea typeface="+mn-ea"/>
          <a:cs typeface="+mn-cs"/>
        </a:defRPr>
      </a:lvl1pPr>
      <a:lvl2pPr marL="1485900" indent="-571500" algn="l" rtl="0" fontAlgn="base">
        <a:spcBef>
          <a:spcPct val="20000"/>
        </a:spcBef>
        <a:spcAft>
          <a:spcPct val="0"/>
        </a:spcAft>
        <a:buClr>
          <a:schemeClr val="tx2"/>
        </a:buClr>
        <a:buSzPct val="70000"/>
        <a:buFont typeface="Wingdings" panose="05000000000000000000" pitchFamily="2" charset="2"/>
        <a:buChar char="§"/>
        <a:defRPr sz="5600" kern="1200">
          <a:solidFill>
            <a:schemeClr val="tx1"/>
          </a:solidFill>
          <a:latin typeface="+mn-lt"/>
          <a:ea typeface="+mn-ea"/>
          <a:cs typeface="+mn-cs"/>
        </a:defRPr>
      </a:lvl2pPr>
      <a:lvl3pPr marL="2286000" indent="-457200" algn="l" rtl="0" fontAlgn="base">
        <a:spcBef>
          <a:spcPct val="20000"/>
        </a:spcBef>
        <a:spcAft>
          <a:spcPct val="0"/>
        </a:spcAft>
        <a:buClr>
          <a:schemeClr val="hlink"/>
        </a:buClr>
        <a:buSzPct val="65000"/>
        <a:buFont typeface="Wingdings" panose="05000000000000000000" pitchFamily="2" charset="2"/>
        <a:buChar char="s"/>
        <a:defRPr sz="4800" kern="1200">
          <a:solidFill>
            <a:schemeClr val="tx1"/>
          </a:solidFill>
          <a:latin typeface="+mn-lt"/>
          <a:ea typeface="+mn-ea"/>
          <a:cs typeface="+mn-cs"/>
        </a:defRPr>
      </a:lvl3pPr>
      <a:lvl4pPr marL="3200400" indent="-457200" algn="l" rtl="0" fontAlgn="base">
        <a:spcBef>
          <a:spcPct val="20000"/>
        </a:spcBef>
        <a:spcAft>
          <a:spcPct val="0"/>
        </a:spcAft>
        <a:buClr>
          <a:schemeClr val="accent1"/>
        </a:buClr>
        <a:buSzPct val="60000"/>
        <a:buFont typeface="Wingdings" panose="05000000000000000000" pitchFamily="2" charset="2"/>
        <a:buChar char="l"/>
        <a:defRPr sz="4000" kern="1200">
          <a:solidFill>
            <a:schemeClr val="tx1"/>
          </a:solidFill>
          <a:latin typeface="+mn-lt"/>
          <a:ea typeface="+mn-ea"/>
          <a:cs typeface="+mn-cs"/>
        </a:defRPr>
      </a:lvl4pPr>
      <a:lvl5pPr marL="4114800" indent="-457200" algn="l" rtl="0" fontAlgn="base">
        <a:spcBef>
          <a:spcPct val="20000"/>
        </a:spcBef>
        <a:spcAft>
          <a:spcPct val="0"/>
        </a:spcAft>
        <a:buClr>
          <a:schemeClr val="accent2"/>
        </a:buClr>
        <a:buSzPct val="60000"/>
        <a:buFont typeface="Wingdings" panose="05000000000000000000" pitchFamily="2" charset="2"/>
        <a:buChar char="l"/>
        <a:defRPr sz="4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sp>
        <p:nvSpPr>
          <p:cNvPr id="257054" name="Rectangle 30"/>
          <p:cNvSpPr>
            <a:spLocks noGrp="1" noChangeArrowheads="1"/>
          </p:cNvSpPr>
          <p:nvPr>
            <p:ph type="title"/>
          </p:nvPr>
        </p:nvSpPr>
        <p:spPr bwMode="auto">
          <a:xfrm>
            <a:off x="1828800" y="1700482"/>
            <a:ext cx="207264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257055" name="Rectangle 31"/>
          <p:cNvSpPr>
            <a:spLocks noGrp="1" noChangeArrowheads="1"/>
          </p:cNvSpPr>
          <p:nvPr>
            <p:ph type="body" idx="1"/>
          </p:nvPr>
        </p:nvSpPr>
        <p:spPr bwMode="auto">
          <a:xfrm>
            <a:off x="1828800" y="3962400"/>
            <a:ext cx="20726400"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7056" name="Rectangle 32"/>
          <p:cNvSpPr>
            <a:spLocks noGrp="1" noChangeArrowheads="1"/>
          </p:cNvSpPr>
          <p:nvPr>
            <p:ph type="dt" sz="half" idx="2"/>
          </p:nvPr>
        </p:nvSpPr>
        <p:spPr bwMode="auto">
          <a:xfrm>
            <a:off x="1900768" y="12626976"/>
            <a:ext cx="5080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2800">
                <a:solidFill>
                  <a:schemeClr val="tx1"/>
                </a:solidFill>
              </a:defRPr>
            </a:lvl1pPr>
          </a:lstStyle>
          <a:p>
            <a:endParaRPr lang="en-US" altLang="en-US">
              <a:solidFill>
                <a:srgbClr val="FFFFFF"/>
              </a:solidFill>
              <a:latin typeface="Arial" panose="020B0604020202020204" pitchFamily="34" charset="0"/>
              <a:ea typeface="+mn-ea"/>
              <a:sym typeface="WP IconicSymbolsA" pitchFamily="2" charset="2"/>
            </a:endParaRPr>
          </a:p>
        </p:txBody>
      </p:sp>
      <p:sp>
        <p:nvSpPr>
          <p:cNvPr id="257057" name="Rectangle 33"/>
          <p:cNvSpPr>
            <a:spLocks noGrp="1" noChangeArrowheads="1"/>
          </p:cNvSpPr>
          <p:nvPr>
            <p:ph type="ftr" sz="quarter" idx="3"/>
          </p:nvPr>
        </p:nvSpPr>
        <p:spPr bwMode="auto">
          <a:xfrm>
            <a:off x="8403168" y="12626976"/>
            <a:ext cx="772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2800">
                <a:solidFill>
                  <a:schemeClr val="tx1"/>
                </a:solidFill>
              </a:defRPr>
            </a:lvl1pPr>
          </a:lstStyle>
          <a:p>
            <a:endParaRPr lang="en-US" altLang="en-US">
              <a:solidFill>
                <a:srgbClr val="FFFFFF"/>
              </a:solidFill>
              <a:latin typeface="Arial" panose="020B0604020202020204" pitchFamily="34" charset="0"/>
              <a:ea typeface="+mn-ea"/>
              <a:sym typeface="WP IconicSymbolsA" pitchFamily="2" charset="2"/>
            </a:endParaRPr>
          </a:p>
        </p:txBody>
      </p:sp>
      <p:sp>
        <p:nvSpPr>
          <p:cNvPr id="257058" name="Rectangle 34"/>
          <p:cNvSpPr>
            <a:spLocks noGrp="1" noChangeArrowheads="1"/>
          </p:cNvSpPr>
          <p:nvPr>
            <p:ph type="sldNum" sz="quarter" idx="4"/>
          </p:nvPr>
        </p:nvSpPr>
        <p:spPr bwMode="auto">
          <a:xfrm>
            <a:off x="17547168" y="12626976"/>
            <a:ext cx="5080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2800">
                <a:solidFill>
                  <a:schemeClr val="tx1"/>
                </a:solidFill>
              </a:defRPr>
            </a:lvl1pPr>
          </a:lstStyle>
          <a:p>
            <a:fld id="{3D1E6111-CA91-46EB-822E-8E533F22D888}" type="slidenum">
              <a:rPr lang="en-US" altLang="en-US" smtClean="0">
                <a:solidFill>
                  <a:srgbClr val="FFFFFF"/>
                </a:solidFill>
                <a:latin typeface="Arial" panose="020B0604020202020204" pitchFamily="34" charset="0"/>
                <a:ea typeface="+mn-ea"/>
                <a:sym typeface="WP IconicSymbolsA" pitchFamily="2" charset="2"/>
              </a:rPr>
              <a:pPr/>
              <a:t>‹#›</a:t>
            </a:fld>
            <a:endParaRPr lang="en-US" altLang="en-US">
              <a:solidFill>
                <a:srgbClr val="FFFFFF"/>
              </a:solidFill>
              <a:latin typeface="Arial" panose="020B0604020202020204" pitchFamily="34" charset="0"/>
              <a:ea typeface="+mn-ea"/>
              <a:sym typeface="WP IconicSymbolsA" pitchFamily="2" charset="2"/>
            </a:endParaRPr>
          </a:p>
        </p:txBody>
      </p:sp>
    </p:spTree>
    <p:extLst>
      <p:ext uri="{BB962C8B-B14F-4D97-AF65-F5344CB8AC3E}">
        <p14:creationId xmlns:p14="http://schemas.microsoft.com/office/powerpoint/2010/main" val="2836487747"/>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med">
    <p:fade thruBlk="1"/>
  </p:transition>
  <p:txStyles>
    <p:titleStyle>
      <a:lvl1pPr algn="ctr" rtl="0" fontAlgn="base">
        <a:spcBef>
          <a:spcPct val="0"/>
        </a:spcBef>
        <a:spcAft>
          <a:spcPct val="0"/>
        </a:spcAft>
        <a:defRPr sz="8000" kern="1200">
          <a:solidFill>
            <a:schemeClr val="tx2"/>
          </a:solidFill>
          <a:latin typeface="+mj-lt"/>
          <a:ea typeface="+mj-ea"/>
          <a:cs typeface="+mj-cs"/>
        </a:defRPr>
      </a:lvl1pPr>
      <a:lvl2pPr algn="ctr" rtl="0" fontAlgn="base">
        <a:spcBef>
          <a:spcPct val="0"/>
        </a:spcBef>
        <a:spcAft>
          <a:spcPct val="0"/>
        </a:spcAft>
        <a:defRPr sz="8000">
          <a:solidFill>
            <a:schemeClr val="tx2"/>
          </a:solidFill>
          <a:latin typeface="Arial" panose="020B0604020202020204" pitchFamily="34" charset="0"/>
        </a:defRPr>
      </a:lvl2pPr>
      <a:lvl3pPr algn="ctr" rtl="0" fontAlgn="base">
        <a:spcBef>
          <a:spcPct val="0"/>
        </a:spcBef>
        <a:spcAft>
          <a:spcPct val="0"/>
        </a:spcAft>
        <a:defRPr sz="8000">
          <a:solidFill>
            <a:schemeClr val="tx2"/>
          </a:solidFill>
          <a:latin typeface="Arial" panose="020B0604020202020204" pitchFamily="34" charset="0"/>
        </a:defRPr>
      </a:lvl3pPr>
      <a:lvl4pPr algn="ctr" rtl="0" fontAlgn="base">
        <a:spcBef>
          <a:spcPct val="0"/>
        </a:spcBef>
        <a:spcAft>
          <a:spcPct val="0"/>
        </a:spcAft>
        <a:defRPr sz="8000">
          <a:solidFill>
            <a:schemeClr val="tx2"/>
          </a:solidFill>
          <a:latin typeface="Arial" panose="020B0604020202020204" pitchFamily="34" charset="0"/>
        </a:defRPr>
      </a:lvl4pPr>
      <a:lvl5pPr algn="ctr" rtl="0" fontAlgn="base">
        <a:spcBef>
          <a:spcPct val="0"/>
        </a:spcBef>
        <a:spcAft>
          <a:spcPct val="0"/>
        </a:spcAft>
        <a:defRPr sz="8000">
          <a:solidFill>
            <a:schemeClr val="tx2"/>
          </a:solidFill>
          <a:latin typeface="Arial" panose="020B0604020202020204" pitchFamily="34" charset="0"/>
        </a:defRPr>
      </a:lvl5pPr>
      <a:lvl6pPr marL="914400" algn="ctr" rtl="0" fontAlgn="base">
        <a:spcBef>
          <a:spcPct val="0"/>
        </a:spcBef>
        <a:spcAft>
          <a:spcPct val="0"/>
        </a:spcAft>
        <a:defRPr sz="8000">
          <a:solidFill>
            <a:schemeClr val="tx2"/>
          </a:solidFill>
          <a:latin typeface="Arial" panose="020B0604020202020204" pitchFamily="34" charset="0"/>
        </a:defRPr>
      </a:lvl6pPr>
      <a:lvl7pPr marL="1828800" algn="ctr" rtl="0" fontAlgn="base">
        <a:spcBef>
          <a:spcPct val="0"/>
        </a:spcBef>
        <a:spcAft>
          <a:spcPct val="0"/>
        </a:spcAft>
        <a:defRPr sz="8000">
          <a:solidFill>
            <a:schemeClr val="tx2"/>
          </a:solidFill>
          <a:latin typeface="Arial" panose="020B0604020202020204" pitchFamily="34" charset="0"/>
        </a:defRPr>
      </a:lvl7pPr>
      <a:lvl8pPr marL="2743200" algn="ctr" rtl="0" fontAlgn="base">
        <a:spcBef>
          <a:spcPct val="0"/>
        </a:spcBef>
        <a:spcAft>
          <a:spcPct val="0"/>
        </a:spcAft>
        <a:defRPr sz="8000">
          <a:solidFill>
            <a:schemeClr val="tx2"/>
          </a:solidFill>
          <a:latin typeface="Arial" panose="020B0604020202020204" pitchFamily="34" charset="0"/>
        </a:defRPr>
      </a:lvl8pPr>
      <a:lvl9pPr marL="3657600" algn="ctr" rtl="0" fontAlgn="base">
        <a:spcBef>
          <a:spcPct val="0"/>
        </a:spcBef>
        <a:spcAft>
          <a:spcPct val="0"/>
        </a:spcAft>
        <a:defRPr sz="8000">
          <a:solidFill>
            <a:schemeClr val="tx2"/>
          </a:solidFill>
          <a:latin typeface="Arial" panose="020B0604020202020204" pitchFamily="34" charset="0"/>
        </a:defRPr>
      </a:lvl9pPr>
    </p:titleStyle>
    <p:bodyStyle>
      <a:lvl1pPr marL="685800" indent="-685800" algn="l" rtl="0" fontAlgn="base">
        <a:spcBef>
          <a:spcPct val="20000"/>
        </a:spcBef>
        <a:spcAft>
          <a:spcPct val="0"/>
        </a:spcAft>
        <a:buClr>
          <a:srgbClr val="CC9900"/>
        </a:buClr>
        <a:buSzPct val="85000"/>
        <a:buFont typeface="Wingdings" panose="05000000000000000000" pitchFamily="2" charset="2"/>
        <a:buChar char="§"/>
        <a:defRPr sz="6400" kern="1200">
          <a:solidFill>
            <a:schemeClr val="tx1"/>
          </a:solidFill>
          <a:latin typeface="+mn-lt"/>
          <a:ea typeface="+mn-ea"/>
          <a:cs typeface="+mn-cs"/>
        </a:defRPr>
      </a:lvl1pPr>
      <a:lvl2pPr marL="1485900" indent="-571500" algn="l" rtl="0" fontAlgn="base">
        <a:spcBef>
          <a:spcPct val="20000"/>
        </a:spcBef>
        <a:spcAft>
          <a:spcPct val="0"/>
        </a:spcAft>
        <a:buClr>
          <a:schemeClr val="tx2"/>
        </a:buClr>
        <a:buSzPct val="70000"/>
        <a:buFont typeface="Wingdings" panose="05000000000000000000" pitchFamily="2" charset="2"/>
        <a:buChar char="§"/>
        <a:defRPr sz="5600" kern="1200">
          <a:solidFill>
            <a:schemeClr val="tx1"/>
          </a:solidFill>
          <a:latin typeface="+mn-lt"/>
          <a:ea typeface="+mn-ea"/>
          <a:cs typeface="+mn-cs"/>
        </a:defRPr>
      </a:lvl2pPr>
      <a:lvl3pPr marL="2286000" indent="-457200" algn="l" rtl="0" fontAlgn="base">
        <a:spcBef>
          <a:spcPct val="20000"/>
        </a:spcBef>
        <a:spcAft>
          <a:spcPct val="0"/>
        </a:spcAft>
        <a:buClr>
          <a:schemeClr val="hlink"/>
        </a:buClr>
        <a:buSzPct val="65000"/>
        <a:buFont typeface="Wingdings" panose="05000000000000000000" pitchFamily="2" charset="2"/>
        <a:buChar char="s"/>
        <a:defRPr sz="4800" kern="1200">
          <a:solidFill>
            <a:schemeClr val="tx1"/>
          </a:solidFill>
          <a:latin typeface="+mn-lt"/>
          <a:ea typeface="+mn-ea"/>
          <a:cs typeface="+mn-cs"/>
        </a:defRPr>
      </a:lvl3pPr>
      <a:lvl4pPr marL="3200400" indent="-457200" algn="l" rtl="0" fontAlgn="base">
        <a:spcBef>
          <a:spcPct val="20000"/>
        </a:spcBef>
        <a:spcAft>
          <a:spcPct val="0"/>
        </a:spcAft>
        <a:buClr>
          <a:schemeClr val="accent1"/>
        </a:buClr>
        <a:buSzPct val="60000"/>
        <a:buFont typeface="Wingdings" panose="05000000000000000000" pitchFamily="2" charset="2"/>
        <a:buChar char="l"/>
        <a:defRPr sz="4000" kern="1200">
          <a:solidFill>
            <a:schemeClr val="tx1"/>
          </a:solidFill>
          <a:latin typeface="+mn-lt"/>
          <a:ea typeface="+mn-ea"/>
          <a:cs typeface="+mn-cs"/>
        </a:defRPr>
      </a:lvl4pPr>
      <a:lvl5pPr marL="4114800" indent="-457200" algn="l" rtl="0" fontAlgn="base">
        <a:spcBef>
          <a:spcPct val="20000"/>
        </a:spcBef>
        <a:spcAft>
          <a:spcPct val="0"/>
        </a:spcAft>
        <a:buClr>
          <a:schemeClr val="accent2"/>
        </a:buClr>
        <a:buSzPct val="60000"/>
        <a:buFont typeface="Wingdings" panose="05000000000000000000" pitchFamily="2" charset="2"/>
        <a:buChar char="l"/>
        <a:defRPr sz="4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sp>
        <p:nvSpPr>
          <p:cNvPr id="257054" name="Rectangle 30"/>
          <p:cNvSpPr>
            <a:spLocks noGrp="1" noChangeArrowheads="1"/>
          </p:cNvSpPr>
          <p:nvPr>
            <p:ph type="title"/>
          </p:nvPr>
        </p:nvSpPr>
        <p:spPr bwMode="auto">
          <a:xfrm>
            <a:off x="1828800" y="1700482"/>
            <a:ext cx="207264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257055" name="Rectangle 31"/>
          <p:cNvSpPr>
            <a:spLocks noGrp="1" noChangeArrowheads="1"/>
          </p:cNvSpPr>
          <p:nvPr>
            <p:ph type="body" idx="1"/>
          </p:nvPr>
        </p:nvSpPr>
        <p:spPr bwMode="auto">
          <a:xfrm>
            <a:off x="1828800" y="3962400"/>
            <a:ext cx="20726400"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7056" name="Rectangle 32"/>
          <p:cNvSpPr>
            <a:spLocks noGrp="1" noChangeArrowheads="1"/>
          </p:cNvSpPr>
          <p:nvPr>
            <p:ph type="dt" sz="half" idx="2"/>
          </p:nvPr>
        </p:nvSpPr>
        <p:spPr bwMode="auto">
          <a:xfrm>
            <a:off x="1900768" y="12626976"/>
            <a:ext cx="5080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2800">
                <a:solidFill>
                  <a:schemeClr val="tx1"/>
                </a:solidFill>
              </a:defRPr>
            </a:lvl1pPr>
          </a:lstStyle>
          <a:p>
            <a:endParaRPr lang="en-US" altLang="en-US">
              <a:solidFill>
                <a:srgbClr val="FFFFFF"/>
              </a:solidFill>
              <a:latin typeface="Arial" panose="020B0604020202020204" pitchFamily="34" charset="0"/>
              <a:ea typeface="+mn-ea"/>
              <a:sym typeface="WP IconicSymbolsA" pitchFamily="2" charset="2"/>
            </a:endParaRPr>
          </a:p>
        </p:txBody>
      </p:sp>
      <p:sp>
        <p:nvSpPr>
          <p:cNvPr id="257057" name="Rectangle 33"/>
          <p:cNvSpPr>
            <a:spLocks noGrp="1" noChangeArrowheads="1"/>
          </p:cNvSpPr>
          <p:nvPr>
            <p:ph type="ftr" sz="quarter" idx="3"/>
          </p:nvPr>
        </p:nvSpPr>
        <p:spPr bwMode="auto">
          <a:xfrm>
            <a:off x="8403168" y="12626976"/>
            <a:ext cx="772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2800">
                <a:solidFill>
                  <a:schemeClr val="tx1"/>
                </a:solidFill>
              </a:defRPr>
            </a:lvl1pPr>
          </a:lstStyle>
          <a:p>
            <a:endParaRPr lang="en-US" altLang="en-US">
              <a:solidFill>
                <a:srgbClr val="FFFFFF"/>
              </a:solidFill>
              <a:latin typeface="Arial" panose="020B0604020202020204" pitchFamily="34" charset="0"/>
              <a:ea typeface="+mn-ea"/>
              <a:sym typeface="WP IconicSymbolsA" pitchFamily="2" charset="2"/>
            </a:endParaRPr>
          </a:p>
        </p:txBody>
      </p:sp>
      <p:sp>
        <p:nvSpPr>
          <p:cNvPr id="257058" name="Rectangle 34"/>
          <p:cNvSpPr>
            <a:spLocks noGrp="1" noChangeArrowheads="1"/>
          </p:cNvSpPr>
          <p:nvPr>
            <p:ph type="sldNum" sz="quarter" idx="4"/>
          </p:nvPr>
        </p:nvSpPr>
        <p:spPr bwMode="auto">
          <a:xfrm>
            <a:off x="17547168" y="12626976"/>
            <a:ext cx="5080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2800">
                <a:solidFill>
                  <a:schemeClr val="tx1"/>
                </a:solidFill>
              </a:defRPr>
            </a:lvl1pPr>
          </a:lstStyle>
          <a:p>
            <a:fld id="{3D1E6111-CA91-46EB-822E-8E533F22D888}" type="slidenum">
              <a:rPr lang="en-US" altLang="en-US" smtClean="0">
                <a:solidFill>
                  <a:srgbClr val="FFFFFF"/>
                </a:solidFill>
                <a:latin typeface="Arial" panose="020B0604020202020204" pitchFamily="34" charset="0"/>
                <a:ea typeface="+mn-ea"/>
                <a:sym typeface="WP IconicSymbolsA" pitchFamily="2" charset="2"/>
              </a:rPr>
              <a:pPr/>
              <a:t>‹#›</a:t>
            </a:fld>
            <a:endParaRPr lang="en-US" altLang="en-US">
              <a:solidFill>
                <a:srgbClr val="FFFFFF"/>
              </a:solidFill>
              <a:latin typeface="Arial" panose="020B0604020202020204" pitchFamily="34" charset="0"/>
              <a:ea typeface="+mn-ea"/>
              <a:sym typeface="WP IconicSymbolsA" pitchFamily="2" charset="2"/>
            </a:endParaRPr>
          </a:p>
        </p:txBody>
      </p:sp>
    </p:spTree>
    <p:extLst>
      <p:ext uri="{BB962C8B-B14F-4D97-AF65-F5344CB8AC3E}">
        <p14:creationId xmlns:p14="http://schemas.microsoft.com/office/powerpoint/2010/main" val="3796851388"/>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spd="med">
    <p:fade thruBlk="1"/>
  </p:transition>
  <p:txStyles>
    <p:titleStyle>
      <a:lvl1pPr algn="ctr" rtl="0" fontAlgn="base">
        <a:spcBef>
          <a:spcPct val="0"/>
        </a:spcBef>
        <a:spcAft>
          <a:spcPct val="0"/>
        </a:spcAft>
        <a:defRPr sz="8000" kern="1200">
          <a:solidFill>
            <a:schemeClr val="tx2"/>
          </a:solidFill>
          <a:latin typeface="+mj-lt"/>
          <a:ea typeface="+mj-ea"/>
          <a:cs typeface="+mj-cs"/>
        </a:defRPr>
      </a:lvl1pPr>
      <a:lvl2pPr algn="ctr" rtl="0" fontAlgn="base">
        <a:spcBef>
          <a:spcPct val="0"/>
        </a:spcBef>
        <a:spcAft>
          <a:spcPct val="0"/>
        </a:spcAft>
        <a:defRPr sz="8000">
          <a:solidFill>
            <a:schemeClr val="tx2"/>
          </a:solidFill>
          <a:latin typeface="Arial" panose="020B0604020202020204" pitchFamily="34" charset="0"/>
        </a:defRPr>
      </a:lvl2pPr>
      <a:lvl3pPr algn="ctr" rtl="0" fontAlgn="base">
        <a:spcBef>
          <a:spcPct val="0"/>
        </a:spcBef>
        <a:spcAft>
          <a:spcPct val="0"/>
        </a:spcAft>
        <a:defRPr sz="8000">
          <a:solidFill>
            <a:schemeClr val="tx2"/>
          </a:solidFill>
          <a:latin typeface="Arial" panose="020B0604020202020204" pitchFamily="34" charset="0"/>
        </a:defRPr>
      </a:lvl3pPr>
      <a:lvl4pPr algn="ctr" rtl="0" fontAlgn="base">
        <a:spcBef>
          <a:spcPct val="0"/>
        </a:spcBef>
        <a:spcAft>
          <a:spcPct val="0"/>
        </a:spcAft>
        <a:defRPr sz="8000">
          <a:solidFill>
            <a:schemeClr val="tx2"/>
          </a:solidFill>
          <a:latin typeface="Arial" panose="020B0604020202020204" pitchFamily="34" charset="0"/>
        </a:defRPr>
      </a:lvl4pPr>
      <a:lvl5pPr algn="ctr" rtl="0" fontAlgn="base">
        <a:spcBef>
          <a:spcPct val="0"/>
        </a:spcBef>
        <a:spcAft>
          <a:spcPct val="0"/>
        </a:spcAft>
        <a:defRPr sz="8000">
          <a:solidFill>
            <a:schemeClr val="tx2"/>
          </a:solidFill>
          <a:latin typeface="Arial" panose="020B0604020202020204" pitchFamily="34" charset="0"/>
        </a:defRPr>
      </a:lvl5pPr>
      <a:lvl6pPr marL="914400" algn="ctr" rtl="0" fontAlgn="base">
        <a:spcBef>
          <a:spcPct val="0"/>
        </a:spcBef>
        <a:spcAft>
          <a:spcPct val="0"/>
        </a:spcAft>
        <a:defRPr sz="8000">
          <a:solidFill>
            <a:schemeClr val="tx2"/>
          </a:solidFill>
          <a:latin typeface="Arial" panose="020B0604020202020204" pitchFamily="34" charset="0"/>
        </a:defRPr>
      </a:lvl6pPr>
      <a:lvl7pPr marL="1828800" algn="ctr" rtl="0" fontAlgn="base">
        <a:spcBef>
          <a:spcPct val="0"/>
        </a:spcBef>
        <a:spcAft>
          <a:spcPct val="0"/>
        </a:spcAft>
        <a:defRPr sz="8000">
          <a:solidFill>
            <a:schemeClr val="tx2"/>
          </a:solidFill>
          <a:latin typeface="Arial" panose="020B0604020202020204" pitchFamily="34" charset="0"/>
        </a:defRPr>
      </a:lvl7pPr>
      <a:lvl8pPr marL="2743200" algn="ctr" rtl="0" fontAlgn="base">
        <a:spcBef>
          <a:spcPct val="0"/>
        </a:spcBef>
        <a:spcAft>
          <a:spcPct val="0"/>
        </a:spcAft>
        <a:defRPr sz="8000">
          <a:solidFill>
            <a:schemeClr val="tx2"/>
          </a:solidFill>
          <a:latin typeface="Arial" panose="020B0604020202020204" pitchFamily="34" charset="0"/>
        </a:defRPr>
      </a:lvl8pPr>
      <a:lvl9pPr marL="3657600" algn="ctr" rtl="0" fontAlgn="base">
        <a:spcBef>
          <a:spcPct val="0"/>
        </a:spcBef>
        <a:spcAft>
          <a:spcPct val="0"/>
        </a:spcAft>
        <a:defRPr sz="8000">
          <a:solidFill>
            <a:schemeClr val="tx2"/>
          </a:solidFill>
          <a:latin typeface="Arial" panose="020B0604020202020204" pitchFamily="34" charset="0"/>
        </a:defRPr>
      </a:lvl9pPr>
    </p:titleStyle>
    <p:bodyStyle>
      <a:lvl1pPr marL="685800" indent="-685800" algn="l" rtl="0" fontAlgn="base">
        <a:spcBef>
          <a:spcPct val="20000"/>
        </a:spcBef>
        <a:spcAft>
          <a:spcPct val="0"/>
        </a:spcAft>
        <a:buClr>
          <a:srgbClr val="CC9900"/>
        </a:buClr>
        <a:buSzPct val="85000"/>
        <a:buFont typeface="Wingdings" panose="05000000000000000000" pitchFamily="2" charset="2"/>
        <a:buChar char="§"/>
        <a:defRPr sz="6400" kern="1200">
          <a:solidFill>
            <a:schemeClr val="tx1"/>
          </a:solidFill>
          <a:latin typeface="+mn-lt"/>
          <a:ea typeface="+mn-ea"/>
          <a:cs typeface="+mn-cs"/>
        </a:defRPr>
      </a:lvl1pPr>
      <a:lvl2pPr marL="1485900" indent="-571500" algn="l" rtl="0" fontAlgn="base">
        <a:spcBef>
          <a:spcPct val="20000"/>
        </a:spcBef>
        <a:spcAft>
          <a:spcPct val="0"/>
        </a:spcAft>
        <a:buClr>
          <a:schemeClr val="tx2"/>
        </a:buClr>
        <a:buSzPct val="70000"/>
        <a:buFont typeface="Wingdings" panose="05000000000000000000" pitchFamily="2" charset="2"/>
        <a:buChar char="§"/>
        <a:defRPr sz="5600" kern="1200">
          <a:solidFill>
            <a:schemeClr val="tx1"/>
          </a:solidFill>
          <a:latin typeface="+mn-lt"/>
          <a:ea typeface="+mn-ea"/>
          <a:cs typeface="+mn-cs"/>
        </a:defRPr>
      </a:lvl2pPr>
      <a:lvl3pPr marL="2286000" indent="-457200" algn="l" rtl="0" fontAlgn="base">
        <a:spcBef>
          <a:spcPct val="20000"/>
        </a:spcBef>
        <a:spcAft>
          <a:spcPct val="0"/>
        </a:spcAft>
        <a:buClr>
          <a:schemeClr val="hlink"/>
        </a:buClr>
        <a:buSzPct val="65000"/>
        <a:buFont typeface="Wingdings" panose="05000000000000000000" pitchFamily="2" charset="2"/>
        <a:buChar char="s"/>
        <a:defRPr sz="4800" kern="1200">
          <a:solidFill>
            <a:schemeClr val="tx1"/>
          </a:solidFill>
          <a:latin typeface="+mn-lt"/>
          <a:ea typeface="+mn-ea"/>
          <a:cs typeface="+mn-cs"/>
        </a:defRPr>
      </a:lvl3pPr>
      <a:lvl4pPr marL="3200400" indent="-457200" algn="l" rtl="0" fontAlgn="base">
        <a:spcBef>
          <a:spcPct val="20000"/>
        </a:spcBef>
        <a:spcAft>
          <a:spcPct val="0"/>
        </a:spcAft>
        <a:buClr>
          <a:schemeClr val="accent1"/>
        </a:buClr>
        <a:buSzPct val="60000"/>
        <a:buFont typeface="Wingdings" panose="05000000000000000000" pitchFamily="2" charset="2"/>
        <a:buChar char="l"/>
        <a:defRPr sz="4000" kern="1200">
          <a:solidFill>
            <a:schemeClr val="tx1"/>
          </a:solidFill>
          <a:latin typeface="+mn-lt"/>
          <a:ea typeface="+mn-ea"/>
          <a:cs typeface="+mn-cs"/>
        </a:defRPr>
      </a:lvl4pPr>
      <a:lvl5pPr marL="4114800" indent="-457200" algn="l" rtl="0" fontAlgn="base">
        <a:spcBef>
          <a:spcPct val="20000"/>
        </a:spcBef>
        <a:spcAft>
          <a:spcPct val="0"/>
        </a:spcAft>
        <a:buClr>
          <a:schemeClr val="accent2"/>
        </a:buClr>
        <a:buSzPct val="60000"/>
        <a:buFont typeface="Wingdings" panose="05000000000000000000" pitchFamily="2" charset="2"/>
        <a:buChar char="l"/>
        <a:defRPr sz="4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Freeform 1">
            <a:extLst>
              <a:ext uri="{FF2B5EF4-FFF2-40B4-BE49-F238E27FC236}">
                <a16:creationId xmlns:a16="http://schemas.microsoft.com/office/drawing/2014/main" id="{79D78EE5-0A52-4473-A471-07EBB27CB171}"/>
              </a:ext>
            </a:extLst>
          </p:cNvPr>
          <p:cNvSpPr>
            <a:spLocks/>
          </p:cNvSpPr>
          <p:nvPr/>
        </p:nvSpPr>
        <p:spPr bwMode="auto">
          <a:xfrm>
            <a:off x="127000" y="11772900"/>
            <a:ext cx="1816100" cy="1803400"/>
          </a:xfrm>
          <a:custGeom>
            <a:avLst/>
            <a:gdLst>
              <a:gd name="T0" fmla="*/ 0 w 21600"/>
              <a:gd name="T1" fmla="*/ 2147483646 h 21600"/>
              <a:gd name="T2" fmla="*/ 0 w 21600"/>
              <a:gd name="T3" fmla="*/ 2147483646 h 21600"/>
              <a:gd name="T4" fmla="*/ 2147483646 w 21600"/>
              <a:gd name="T5" fmla="*/ 0 h 21600"/>
              <a:gd name="T6" fmla="*/ 2147483646 w 21600"/>
              <a:gd name="T7" fmla="*/ 0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w 21600"/>
              <a:gd name="T17" fmla="*/ 2147483646 h 21600"/>
              <a:gd name="T18" fmla="*/ 0 w 21600"/>
              <a:gd name="T19" fmla="*/ 2147483646 h 21600"/>
              <a:gd name="T20" fmla="*/ 0 w 21600"/>
              <a:gd name="T21" fmla="*/ 2147483646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7200"/>
                </a:moveTo>
                <a:lnTo>
                  <a:pt x="0" y="4400"/>
                </a:lnTo>
                <a:cubicBezTo>
                  <a:pt x="0" y="1970"/>
                  <a:pt x="1961" y="0"/>
                  <a:pt x="4380" y="0"/>
                </a:cubicBezTo>
                <a:lnTo>
                  <a:pt x="21600" y="0"/>
                </a:lnTo>
                <a:cubicBezTo>
                  <a:pt x="21600" y="100"/>
                  <a:pt x="21600" y="1970"/>
                  <a:pt x="21600" y="4400"/>
                </a:cubicBezTo>
                <a:lnTo>
                  <a:pt x="21600" y="17200"/>
                </a:lnTo>
                <a:cubicBezTo>
                  <a:pt x="21600" y="19630"/>
                  <a:pt x="19639" y="21600"/>
                  <a:pt x="17220" y="21600"/>
                </a:cubicBezTo>
                <a:lnTo>
                  <a:pt x="4380" y="21600"/>
                </a:lnTo>
                <a:cubicBezTo>
                  <a:pt x="1961" y="21600"/>
                  <a:pt x="0" y="19630"/>
                  <a:pt x="0" y="17200"/>
                </a:cubicBezTo>
                <a:close/>
                <a:moveTo>
                  <a:pt x="0" y="17200"/>
                </a:moveTo>
              </a:path>
            </a:pathLst>
          </a:custGeom>
          <a:solidFill>
            <a:srgbClr val="535353"/>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051" name="Rectangle 3">
            <a:extLst>
              <a:ext uri="{FF2B5EF4-FFF2-40B4-BE49-F238E27FC236}">
                <a16:creationId xmlns:a16="http://schemas.microsoft.com/office/drawing/2014/main" id="{B26D8386-6C88-4072-9DFE-ED099651B6F6}"/>
              </a:ext>
            </a:extLst>
          </p:cNvPr>
          <p:cNvSpPr>
            <a:spLocks noGrp="1" noChangeArrowheads="1"/>
          </p:cNvSpPr>
          <p:nvPr>
            <p:ph type="body" idx="1"/>
          </p:nvPr>
        </p:nvSpPr>
        <p:spPr bwMode="auto">
          <a:xfrm>
            <a:off x="13182600" y="774700"/>
            <a:ext cx="10820400" cy="106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Franklin Gothic Medium" panose="020B0603020102020204" pitchFamily="34" charset="0"/>
              </a:rPr>
              <a:t>Click to edit Master text styles</a:t>
            </a:r>
          </a:p>
          <a:p>
            <a:pPr lvl="1"/>
            <a:r>
              <a:rPr lang="en-US" altLang="en-US">
                <a:sym typeface="Franklin Gothic Medium" panose="020B0603020102020204" pitchFamily="34" charset="0"/>
              </a:rPr>
              <a:t>Second level</a:t>
            </a:r>
          </a:p>
          <a:p>
            <a:pPr lvl="2"/>
            <a:r>
              <a:rPr lang="en-US" altLang="en-US">
                <a:sym typeface="Franklin Gothic Medium" panose="020B0603020102020204" pitchFamily="34" charset="0"/>
              </a:rPr>
              <a:t>Third level</a:t>
            </a:r>
          </a:p>
          <a:p>
            <a:pPr lvl="3"/>
            <a:r>
              <a:rPr lang="en-US" altLang="en-US">
                <a:sym typeface="Franklin Gothic Medium" panose="020B0603020102020204" pitchFamily="34" charset="0"/>
              </a:rPr>
              <a:t>Fourth level</a:t>
            </a:r>
          </a:p>
          <a:p>
            <a:pPr lvl="4"/>
            <a:r>
              <a:rPr lang="en-US" altLang="en-US">
                <a:sym typeface="Franklin Gothic Medium" panose="020B0603020102020204" pitchFamily="34" charset="0"/>
              </a:rPr>
              <a:t>Fifth level</a:t>
            </a:r>
          </a:p>
        </p:txBody>
      </p:sp>
      <p:sp>
        <p:nvSpPr>
          <p:cNvPr id="2052" name="Freeform 4">
            <a:extLst>
              <a:ext uri="{FF2B5EF4-FFF2-40B4-BE49-F238E27FC236}">
                <a16:creationId xmlns:a16="http://schemas.microsoft.com/office/drawing/2014/main" id="{FE02204A-83EC-41C8-B38B-2425049EEEF7}"/>
              </a:ext>
            </a:extLst>
          </p:cNvPr>
          <p:cNvSpPr>
            <a:spLocks/>
          </p:cNvSpPr>
          <p:nvPr/>
        </p:nvSpPr>
        <p:spPr bwMode="auto">
          <a:xfrm>
            <a:off x="812800" y="10515600"/>
            <a:ext cx="1130300" cy="1130300"/>
          </a:xfrm>
          <a:custGeom>
            <a:avLst/>
            <a:gdLst>
              <a:gd name="T0" fmla="*/ 0 w 21600"/>
              <a:gd name="T1" fmla="*/ 2147483646 h 21600"/>
              <a:gd name="T2" fmla="*/ 0 w 21600"/>
              <a:gd name="T3" fmla="*/ 464263922 h 21600"/>
              <a:gd name="T4" fmla="*/ 464263922 w 21600"/>
              <a:gd name="T5" fmla="*/ 0 h 21600"/>
              <a:gd name="T6" fmla="*/ 2147483646 w 21600"/>
              <a:gd name="T7" fmla="*/ 0 h 21600"/>
              <a:gd name="T8" fmla="*/ 2147483646 w 21600"/>
              <a:gd name="T9" fmla="*/ 464263922 h 21600"/>
              <a:gd name="T10" fmla="*/ 2147483646 w 21600"/>
              <a:gd name="T11" fmla="*/ 2147483646 h 21600"/>
              <a:gd name="T12" fmla="*/ 2147483646 w 21600"/>
              <a:gd name="T13" fmla="*/ 2147483646 h 21600"/>
              <a:gd name="T14" fmla="*/ 464263922 w 21600"/>
              <a:gd name="T15" fmla="*/ 2147483646 h 21600"/>
              <a:gd name="T16" fmla="*/ 0 w 21600"/>
              <a:gd name="T17" fmla="*/ 2147483646 h 21600"/>
              <a:gd name="T18" fmla="*/ 0 w 21600"/>
              <a:gd name="T19" fmla="*/ 2147483646 h 21600"/>
              <a:gd name="T20" fmla="*/ 0 w 21600"/>
              <a:gd name="T21" fmla="*/ 2147483646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18360"/>
                </a:moveTo>
                <a:lnTo>
                  <a:pt x="0" y="3240"/>
                </a:lnTo>
                <a:cubicBezTo>
                  <a:pt x="0" y="1451"/>
                  <a:pt x="1451" y="0"/>
                  <a:pt x="3240" y="0"/>
                </a:cubicBezTo>
                <a:lnTo>
                  <a:pt x="18360" y="0"/>
                </a:lnTo>
                <a:cubicBezTo>
                  <a:pt x="20149" y="0"/>
                  <a:pt x="21600" y="1451"/>
                  <a:pt x="21600" y="3240"/>
                </a:cubicBezTo>
                <a:lnTo>
                  <a:pt x="21600" y="21600"/>
                </a:lnTo>
                <a:cubicBezTo>
                  <a:pt x="18360" y="21600"/>
                  <a:pt x="20149" y="21600"/>
                  <a:pt x="18360" y="21600"/>
                </a:cubicBezTo>
                <a:lnTo>
                  <a:pt x="3240" y="21600"/>
                </a:lnTo>
                <a:cubicBezTo>
                  <a:pt x="1451" y="21600"/>
                  <a:pt x="0" y="20149"/>
                  <a:pt x="0" y="18360"/>
                </a:cubicBezTo>
                <a:close/>
                <a:moveTo>
                  <a:pt x="0" y="18360"/>
                </a:moveTo>
              </a:path>
            </a:pathLst>
          </a:custGeom>
          <a:solidFill>
            <a:srgbClr val="68000D"/>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pic>
        <p:nvPicPr>
          <p:cNvPr id="2053" name="Picture 5">
            <a:extLst>
              <a:ext uri="{FF2B5EF4-FFF2-40B4-BE49-F238E27FC236}">
                <a16:creationId xmlns:a16="http://schemas.microsoft.com/office/drawing/2014/main" id="{83F89423-E394-4FEE-BC51-0DDDF948AB5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9450" y="10579100"/>
            <a:ext cx="13779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54" name="Rectangle 6">
            <a:extLst>
              <a:ext uri="{FF2B5EF4-FFF2-40B4-BE49-F238E27FC236}">
                <a16:creationId xmlns:a16="http://schemas.microsoft.com/office/drawing/2014/main" id="{BA018F00-0EB5-48F1-9E87-EC7AD76ECD4E}"/>
              </a:ext>
            </a:extLst>
          </p:cNvPr>
          <p:cNvSpPr>
            <a:spLocks noGrp="1" noChangeArrowheads="1"/>
          </p:cNvSpPr>
          <p:nvPr>
            <p:ph type="title"/>
          </p:nvPr>
        </p:nvSpPr>
        <p:spPr bwMode="auto">
          <a:xfrm>
            <a:off x="10972800" y="609600"/>
            <a:ext cx="1356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sym typeface="Franklin Gothic Medium" panose="020B0603020102020204" pitchFamily="34" charset="0"/>
              </a:rPr>
              <a:t>Click to edit Master title style</a:t>
            </a:r>
          </a:p>
        </p:txBody>
      </p:sp>
    </p:spTree>
    <p:extLst>
      <p:ext uri="{BB962C8B-B14F-4D97-AF65-F5344CB8AC3E}">
        <p14:creationId xmlns:p14="http://schemas.microsoft.com/office/powerpoint/2010/main" val="70375687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spd="med">
    <p:fade/>
  </p:transition>
  <p:txStyles>
    <p:titleStyle>
      <a:lvl1pPr algn="l" rtl="0" eaLnBrk="0" fontAlgn="base" hangingPunct="0">
        <a:spcBef>
          <a:spcPct val="0"/>
        </a:spcBef>
        <a:spcAft>
          <a:spcPct val="0"/>
        </a:spcAft>
        <a:defRPr sz="8000">
          <a:solidFill>
            <a:srgbClr val="FFFFFF"/>
          </a:solidFill>
          <a:latin typeface="+mj-lt"/>
          <a:ea typeface="+mj-ea"/>
          <a:cs typeface="+mj-cs"/>
          <a:sym typeface="Franklin Gothic Medium" panose="020B0603020102020204" pitchFamily="34" charset="0"/>
        </a:defRPr>
      </a:lvl1pPr>
      <a:lvl2pPr algn="l" rtl="0" eaLnBrk="0" fontAlgn="base" hangingPunct="0">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panose="020B0603020102020204" pitchFamily="34" charset="0"/>
        </a:defRPr>
      </a:lvl2pPr>
      <a:lvl3pPr algn="l" rtl="0" eaLnBrk="0" fontAlgn="base" hangingPunct="0">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panose="020B0603020102020204" pitchFamily="34" charset="0"/>
        </a:defRPr>
      </a:lvl3pPr>
      <a:lvl4pPr algn="l" rtl="0" eaLnBrk="0" fontAlgn="base" hangingPunct="0">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panose="020B0603020102020204" pitchFamily="34" charset="0"/>
        </a:defRPr>
      </a:lvl4pPr>
      <a:lvl5pPr algn="l" rtl="0" eaLnBrk="0" fontAlgn="base" hangingPunct="0">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panose="020B0603020102020204" pitchFamily="34" charset="0"/>
        </a:defRPr>
      </a:lvl5pPr>
      <a:lvl6pPr marL="457200" algn="ctr" rtl="0" fontAlgn="base">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charset="0"/>
        </a:defRPr>
      </a:lvl6pPr>
      <a:lvl7pPr marL="914400" algn="ctr" rtl="0" fontAlgn="base">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charset="0"/>
        </a:defRPr>
      </a:lvl7pPr>
      <a:lvl8pPr marL="1371600" algn="ctr" rtl="0" fontAlgn="base">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charset="0"/>
        </a:defRPr>
      </a:lvl8pPr>
      <a:lvl9pPr marL="1828800" algn="ctr" rtl="0" fontAlgn="base">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charset="0"/>
        </a:defRPr>
      </a:lvl9pPr>
    </p:titleStyle>
    <p:bodyStyle>
      <a:lvl1pPr marL="342900" indent="-3429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1pPr>
      <a:lvl2pPr marL="742950" indent="-28575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2pPr>
      <a:lvl3pPr marL="11430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3pPr>
      <a:lvl4pPr marL="16002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4pPr>
      <a:lvl5pPr marL="20574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5pPr>
      <a:lvl6pPr marL="457200" algn="l" rtl="0" fontAlgn="base">
        <a:spcBef>
          <a:spcPct val="0"/>
        </a:spcBef>
        <a:spcAft>
          <a:spcPct val="0"/>
        </a:spcAft>
        <a:defRPr sz="8000">
          <a:solidFill>
            <a:srgbClr val="FFFFFF"/>
          </a:solidFill>
          <a:latin typeface="+mn-lt"/>
          <a:ea typeface="+mn-ea"/>
          <a:cs typeface="+mn-cs"/>
          <a:sym typeface="Franklin Gothic Medium" charset="0"/>
        </a:defRPr>
      </a:lvl6pPr>
      <a:lvl7pPr marL="914400" algn="l" rtl="0" fontAlgn="base">
        <a:spcBef>
          <a:spcPct val="0"/>
        </a:spcBef>
        <a:spcAft>
          <a:spcPct val="0"/>
        </a:spcAft>
        <a:defRPr sz="8000">
          <a:solidFill>
            <a:srgbClr val="FFFFFF"/>
          </a:solidFill>
          <a:latin typeface="+mn-lt"/>
          <a:ea typeface="+mn-ea"/>
          <a:cs typeface="+mn-cs"/>
          <a:sym typeface="Franklin Gothic Medium" charset="0"/>
        </a:defRPr>
      </a:lvl7pPr>
      <a:lvl8pPr marL="1371600" algn="l" rtl="0" fontAlgn="base">
        <a:spcBef>
          <a:spcPct val="0"/>
        </a:spcBef>
        <a:spcAft>
          <a:spcPct val="0"/>
        </a:spcAft>
        <a:defRPr sz="8000">
          <a:solidFill>
            <a:srgbClr val="FFFFFF"/>
          </a:solidFill>
          <a:latin typeface="+mn-lt"/>
          <a:ea typeface="+mn-ea"/>
          <a:cs typeface="+mn-cs"/>
          <a:sym typeface="Franklin Gothic Medium" charset="0"/>
        </a:defRPr>
      </a:lvl8pPr>
      <a:lvl9pPr marL="1828800" algn="l" rtl="0" fontAlgn="base">
        <a:spcBef>
          <a:spcPct val="0"/>
        </a:spcBef>
        <a:spcAft>
          <a:spcPct val="0"/>
        </a:spcAft>
        <a:defRPr sz="8000">
          <a:solidFill>
            <a:srgbClr val="FFFFFF"/>
          </a:solidFill>
          <a:latin typeface="+mn-lt"/>
          <a:ea typeface="+mn-ea"/>
          <a:cs typeface="+mn-cs"/>
          <a:sym typeface="Franklin Gothic Medium"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images.google.com/imgres?imgurl=http://reachme.homestead.com/files/globe_music.gif&amp;imgrefurl=http://reachme.homestead.com/Praisesong.html&amp;h=607&amp;w=453&amp;sz=46&amp;hl=en&amp;start=19&amp;tbnid=201b3sxKdAo70M:&amp;tbnh=136&amp;tbnw=101&amp;prev=/images?q%3Dglobe%2Bmusic%26gbv%3D2%26ndsp%3D20%26svnum%3D10%26hl%3Den%26sa%3DN" TargetMode="Externa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images.google.com/imgres?imgurl=http://www.earinc.com/images/about/how.jpg&amp;imgrefurl=http://www.earinc.com/howhearingworks.php&amp;h=447&amp;w=570&amp;sz=42&amp;hl=en&amp;start=44&amp;tbnid=_dq9_rnlStiwGM:&amp;tbnh=105&amp;tbnw=134&amp;prev=/images?q%3Dhearing%26start%3D40%26gbv%3D2%26ndsp%3D20%26svnum%3D10%26hl%3Den%26sa%3DN" TargetMode="External"/><Relationship Id="rId1" Type="http://schemas.openxmlformats.org/officeDocument/2006/relationships/slideLayout" Target="../slideLayouts/slideLayout36.xml"/><Relationship Id="rId4" Type="http://schemas.openxmlformats.org/officeDocument/2006/relationships/hyperlink" Target="http://www.todotango.com/english/postcards/postal.asp?id=259"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image" Target="../media/image39.png"/><Relationship Id="rId18" Type="http://schemas.openxmlformats.org/officeDocument/2006/relationships/image" Target="../media/image44.png"/><Relationship Id="rId3" Type="http://schemas.microsoft.com/office/2007/relationships/media" Target="../media/media2.m4a"/><Relationship Id="rId7" Type="http://schemas.microsoft.com/office/2007/relationships/media" Target="../media/media4.m4a"/><Relationship Id="rId12" Type="http://schemas.openxmlformats.org/officeDocument/2006/relationships/notesSlide" Target="../notesSlides/notesSlide26.xml"/><Relationship Id="rId17" Type="http://schemas.openxmlformats.org/officeDocument/2006/relationships/image" Target="../media/image43.png"/><Relationship Id="rId2" Type="http://schemas.openxmlformats.org/officeDocument/2006/relationships/audio" Target="../media/media1.m4a"/><Relationship Id="rId16" Type="http://schemas.openxmlformats.org/officeDocument/2006/relationships/image" Target="../media/image42.png"/><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slideLayout" Target="../slideLayouts/slideLayout60.xml"/><Relationship Id="rId5" Type="http://schemas.microsoft.com/office/2007/relationships/media" Target="../media/media3.m4a"/><Relationship Id="rId15" Type="http://schemas.openxmlformats.org/officeDocument/2006/relationships/image" Target="../media/image41.png"/><Relationship Id="rId10" Type="http://schemas.openxmlformats.org/officeDocument/2006/relationships/audio" Target="../media/media5.m4a"/><Relationship Id="rId4" Type="http://schemas.openxmlformats.org/officeDocument/2006/relationships/audio" Target="../media/media2.m4a"/><Relationship Id="rId9" Type="http://schemas.microsoft.com/office/2007/relationships/media" Target="../media/media5.m4a"/><Relationship Id="rId1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fld id="{186C6D91-CCA2-444D-BB0B-CA147638DCE5}" type="slidenum">
              <a:rPr lang="en-US" altLang="en-US" sz="3000">
                <a:solidFill>
                  <a:schemeClr val="tx1"/>
                </a:solidFill>
                <a:ea typeface="ＭＳ Ｐゴシック" panose="020B0600070205080204" pitchFamily="34" charset="-128"/>
              </a:rPr>
              <a:pPr eaLnBrk="1" hangingPunct="1"/>
              <a:t>1</a:t>
            </a:fld>
            <a:endParaRPr lang="en-US" altLang="en-US" sz="3000">
              <a:solidFill>
                <a:schemeClr val="tx1"/>
              </a:solidFill>
              <a:ea typeface="ＭＳ Ｐゴシック" panose="020B0600070205080204" pitchFamily="34" charset="-12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5240000"/>
          </a:xfrm>
          <a:prstGeom prst="rect">
            <a:avLst/>
          </a:prstGeom>
        </p:spPr>
      </p:pic>
      <p:sp>
        <p:nvSpPr>
          <p:cNvPr id="4" name="Rectangle 3"/>
          <p:cNvSpPr/>
          <p:nvPr/>
        </p:nvSpPr>
        <p:spPr>
          <a:xfrm>
            <a:off x="4682553" y="3207085"/>
            <a:ext cx="15523455" cy="3785652"/>
          </a:xfrm>
          <a:prstGeom prst="rect">
            <a:avLst/>
          </a:prstGeom>
          <a:gradFill flip="none" rotWithShape="1">
            <a:gsLst>
              <a:gs pos="0">
                <a:schemeClr val="accent1">
                  <a:shade val="30000"/>
                  <a:satMod val="115000"/>
                  <a:alpha val="0"/>
                </a:schemeClr>
              </a:gs>
              <a:gs pos="50000">
                <a:schemeClr val="accent1">
                  <a:shade val="67500"/>
                  <a:satMod val="115000"/>
                </a:schemeClr>
              </a:gs>
              <a:gs pos="100000">
                <a:schemeClr val="accent1">
                  <a:shade val="100000"/>
                  <a:satMod val="115000"/>
                  <a:alpha val="0"/>
                </a:schemeClr>
              </a:gs>
            </a:gsLst>
            <a:lin ang="0" scaled="1"/>
            <a:tileRect/>
          </a:gradFill>
        </p:spPr>
        <p:txBody>
          <a:bodyPr wrap="square" lIns="91440" tIns="45720" rIns="91440" bIns="45720">
            <a:spAutoFit/>
          </a:bodyPr>
          <a:lstStyle/>
          <a:p>
            <a:pPr algn="ctr"/>
            <a:r>
              <a:rPr lang="en-US" sz="12000" b="1" cap="none" spc="0" dirty="0">
                <a:ln w="6600">
                  <a:solidFill>
                    <a:schemeClr val="accent2"/>
                  </a:solidFill>
                  <a:prstDash val="solid"/>
                </a:ln>
                <a:solidFill>
                  <a:srgbClr val="FFFFFF"/>
                </a:solidFill>
                <a:effectLst>
                  <a:outerShdw dist="38100" dir="2700000" algn="tl" rotWithShape="0">
                    <a:schemeClr val="accent2"/>
                  </a:outerShdw>
                </a:effectLst>
              </a:rPr>
              <a:t>MUSIC</a:t>
            </a:r>
          </a:p>
          <a:p>
            <a:pPr algn="ctr"/>
            <a:r>
              <a:rPr lang="en-US" sz="12000" b="1" cap="none" spc="0" dirty="0">
                <a:ln w="6600">
                  <a:solidFill>
                    <a:schemeClr val="accent2"/>
                  </a:solidFill>
                  <a:prstDash val="solid"/>
                </a:ln>
                <a:solidFill>
                  <a:srgbClr val="FFFFFF"/>
                </a:solidFill>
                <a:effectLst>
                  <a:outerShdw dist="38100" dir="2700000" algn="tl" rotWithShape="0">
                    <a:schemeClr val="accent2"/>
                  </a:outerShdw>
                </a:effectLst>
              </a:rPr>
              <a:t>in God’s Word</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00FF">
                <a:gamma/>
                <a:shade val="16078"/>
                <a:invGamma/>
              </a:srgbClr>
            </a:gs>
            <a:gs pos="100000">
              <a:srgbClr val="0000FF"/>
            </a:gs>
          </a:gsLst>
          <a:lin ang="5400000" scaled="1"/>
        </a:gradFill>
        <a:effectLst/>
      </p:bgPr>
    </p:bg>
    <p:spTree>
      <p:nvGrpSpPr>
        <p:cNvPr id="1" name=""/>
        <p:cNvGrpSpPr/>
        <p:nvPr/>
      </p:nvGrpSpPr>
      <p:grpSpPr>
        <a:xfrm>
          <a:off x="0" y="0"/>
          <a:ext cx="0" cy="0"/>
          <a:chOff x="0" y="0"/>
          <a:chExt cx="0" cy="0"/>
        </a:xfrm>
      </p:grpSpPr>
      <p:sp>
        <p:nvSpPr>
          <p:cNvPr id="295938" name="Rectangle 2050"/>
          <p:cNvSpPr>
            <a:spLocks noGrp="1" noChangeArrowheads="1"/>
          </p:cNvSpPr>
          <p:nvPr>
            <p:ph type="title"/>
          </p:nvPr>
        </p:nvSpPr>
        <p:spPr>
          <a:xfrm>
            <a:off x="1048215" y="250221"/>
            <a:ext cx="22257834" cy="1569660"/>
          </a:xfrm>
        </p:spPr>
        <p:txBody>
          <a:bodyPr/>
          <a:lstStyle/>
          <a:p>
            <a:r>
              <a:rPr lang="en-US" altLang="en-US" sz="9600" b="1" dirty="0">
                <a:solidFill>
                  <a:srgbClr val="FFFF00"/>
                </a:solidFill>
              </a:rPr>
              <a:t>The Baptist Voice</a:t>
            </a:r>
            <a:r>
              <a:rPr lang="en-US" altLang="en-US" sz="7200" b="1" dirty="0">
                <a:solidFill>
                  <a:srgbClr val="FFFF00"/>
                </a:solidFill>
              </a:rPr>
              <a:t> – Fall 2019 Issue 33</a:t>
            </a:r>
          </a:p>
        </p:txBody>
      </p:sp>
      <p:sp>
        <p:nvSpPr>
          <p:cNvPr id="295939" name="Text Box 2051"/>
          <p:cNvSpPr txBox="1">
            <a:spLocks noChangeArrowheads="1"/>
          </p:cNvSpPr>
          <p:nvPr/>
        </p:nvSpPr>
        <p:spPr bwMode="auto">
          <a:xfrm>
            <a:off x="438728" y="1906053"/>
            <a:ext cx="19918217" cy="954107"/>
          </a:xfrm>
          <a:prstGeom prst="rect">
            <a:avLst/>
          </a:prstGeom>
          <a:gradFill rotWithShape="0">
            <a:gsLst>
              <a:gs pos="0">
                <a:srgbClr val="808080"/>
              </a:gs>
              <a:gs pos="50000">
                <a:srgbClr val="FFFF00"/>
              </a:gs>
              <a:gs pos="100000">
                <a:srgbClr val="80808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5600" b="1" dirty="0">
                <a:solidFill>
                  <a:srgbClr val="000044"/>
                </a:solidFill>
                <a:latin typeface="Arial" panose="020B0604020202020204" pitchFamily="34" charset="0"/>
                <a:ea typeface="+mn-ea"/>
                <a:sym typeface="WP IconicSymbolsA" pitchFamily="2" charset="2"/>
              </a:rPr>
              <a:t>Simple disagreements on FORM have hindered our praise</a:t>
            </a:r>
          </a:p>
        </p:txBody>
      </p:sp>
      <p:sp>
        <p:nvSpPr>
          <p:cNvPr id="295940" name="Text Box 2052"/>
          <p:cNvSpPr txBox="1">
            <a:spLocks noChangeArrowheads="1"/>
          </p:cNvSpPr>
          <p:nvPr/>
        </p:nvSpPr>
        <p:spPr bwMode="auto">
          <a:xfrm>
            <a:off x="193972" y="6668896"/>
            <a:ext cx="23605116" cy="2677656"/>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5600" b="1" dirty="0">
                <a:latin typeface="Arial" panose="020B0604020202020204" pitchFamily="34" charset="0"/>
                <a:ea typeface="+mn-ea"/>
                <a:sym typeface="WP IconicSymbolsA" pitchFamily="2" charset="2"/>
              </a:rPr>
              <a:t>It’s not the song selection, the instrumentation, the form or structure</a:t>
            </a:r>
          </a:p>
          <a:p>
            <a:pPr algn="l"/>
            <a:r>
              <a:rPr lang="en-US" altLang="en-US" sz="5600" b="1" dirty="0">
                <a:latin typeface="Arial" panose="020B0604020202020204" pitchFamily="34" charset="0"/>
                <a:ea typeface="+mn-ea"/>
                <a:sym typeface="WP IconicSymbolsA" pitchFamily="2" charset="2"/>
              </a:rPr>
              <a:t>That make our praise acceptable. Our praise is acceptable to God</a:t>
            </a:r>
          </a:p>
          <a:p>
            <a:pPr algn="l"/>
            <a:r>
              <a:rPr lang="en-US" altLang="en-US" sz="5600" b="1" dirty="0">
                <a:latin typeface="Arial" panose="020B0604020202020204" pitchFamily="34" charset="0"/>
                <a:ea typeface="+mn-ea"/>
                <a:sym typeface="WP IconicSymbolsA" pitchFamily="2" charset="2"/>
              </a:rPr>
              <a:t>Because of Jesus’ finished work of salvation.</a:t>
            </a:r>
          </a:p>
        </p:txBody>
      </p:sp>
      <p:sp>
        <p:nvSpPr>
          <p:cNvPr id="295943" name="Text Box 2055"/>
          <p:cNvSpPr txBox="1">
            <a:spLocks noChangeArrowheads="1"/>
          </p:cNvSpPr>
          <p:nvPr/>
        </p:nvSpPr>
        <p:spPr bwMode="auto">
          <a:xfrm>
            <a:off x="4845051" y="10445751"/>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altLang="en-US" sz="4800">
              <a:latin typeface="Times New Roman" panose="02020603050405020304" pitchFamily="18" charset="0"/>
              <a:ea typeface="+mn-ea"/>
              <a:sym typeface="WP IconicSymbolsA" pitchFamily="2" charset="2"/>
            </a:endParaRPr>
          </a:p>
        </p:txBody>
      </p:sp>
      <p:sp>
        <p:nvSpPr>
          <p:cNvPr id="295942" name="Text Box 2054"/>
          <p:cNvSpPr txBox="1">
            <a:spLocks noChangeArrowheads="1"/>
          </p:cNvSpPr>
          <p:nvPr/>
        </p:nvSpPr>
        <p:spPr bwMode="auto">
          <a:xfrm>
            <a:off x="1048215" y="4295223"/>
            <a:ext cx="9309210" cy="830997"/>
          </a:xfrm>
          <a:prstGeom prst="rect">
            <a:avLst/>
          </a:prstGeom>
          <a:solidFill>
            <a:schemeClr val="bg2"/>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800" b="1" dirty="0">
                <a:solidFill>
                  <a:srgbClr val="FFFF00"/>
                </a:solidFill>
                <a:latin typeface="Arial" panose="020B0604020202020204" pitchFamily="34" charset="0"/>
                <a:ea typeface="+mn-ea"/>
                <a:sym typeface="WP IconicSymbolsA" pitchFamily="2" charset="2"/>
              </a:rPr>
              <a:t>Our Praise Is Offered To God</a:t>
            </a:r>
            <a:endParaRPr lang="en-US" altLang="en-US" sz="4800" b="1" dirty="0">
              <a:latin typeface="Arial" panose="020B0604020202020204" pitchFamily="34" charset="0"/>
              <a:ea typeface="+mn-ea"/>
              <a:sym typeface="WP IconicSymbolsA" pitchFamily="2" charset="2"/>
            </a:endParaRPr>
          </a:p>
        </p:txBody>
      </p:sp>
      <p:sp>
        <p:nvSpPr>
          <p:cNvPr id="14" name="Text Box 2054">
            <a:extLst>
              <a:ext uri="{FF2B5EF4-FFF2-40B4-BE49-F238E27FC236}">
                <a16:creationId xmlns:a16="http://schemas.microsoft.com/office/drawing/2014/main" id="{8DF792A4-162E-4284-9162-8C998775AD51}"/>
              </a:ext>
            </a:extLst>
          </p:cNvPr>
          <p:cNvSpPr txBox="1">
            <a:spLocks noChangeArrowheads="1"/>
          </p:cNvSpPr>
          <p:nvPr/>
        </p:nvSpPr>
        <p:spPr bwMode="auto">
          <a:xfrm>
            <a:off x="1033347" y="5604385"/>
            <a:ext cx="11143785" cy="830997"/>
          </a:xfrm>
          <a:prstGeom prst="rect">
            <a:avLst/>
          </a:prstGeom>
          <a:solidFill>
            <a:schemeClr val="bg2"/>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800" b="1" dirty="0">
                <a:solidFill>
                  <a:srgbClr val="FFFF00"/>
                </a:solidFill>
                <a:latin typeface="Arial" panose="020B0604020202020204" pitchFamily="34" charset="0"/>
                <a:ea typeface="+mn-ea"/>
                <a:sym typeface="WP IconicSymbolsA" pitchFamily="2" charset="2"/>
              </a:rPr>
              <a:t>Jesus Makes Our Praise Acceptable</a:t>
            </a:r>
            <a:endParaRPr lang="en-US" altLang="en-US" sz="4800" b="1" dirty="0">
              <a:latin typeface="Arial" panose="020B0604020202020204" pitchFamily="34" charset="0"/>
              <a:ea typeface="+mn-ea"/>
              <a:sym typeface="WP IconicSymbolsA" pitchFamily="2" charset="2"/>
            </a:endParaRPr>
          </a:p>
        </p:txBody>
      </p:sp>
      <p:sp>
        <p:nvSpPr>
          <p:cNvPr id="15" name="Text Box 2051">
            <a:extLst>
              <a:ext uri="{FF2B5EF4-FFF2-40B4-BE49-F238E27FC236}">
                <a16:creationId xmlns:a16="http://schemas.microsoft.com/office/drawing/2014/main" id="{8E6FEBE3-196A-4420-85DE-BE5DAC069C19}"/>
              </a:ext>
            </a:extLst>
          </p:cNvPr>
          <p:cNvSpPr txBox="1">
            <a:spLocks noChangeArrowheads="1"/>
          </p:cNvSpPr>
          <p:nvPr/>
        </p:nvSpPr>
        <p:spPr bwMode="auto">
          <a:xfrm>
            <a:off x="438727" y="3077936"/>
            <a:ext cx="19918217" cy="954107"/>
          </a:xfrm>
          <a:prstGeom prst="rect">
            <a:avLst/>
          </a:prstGeom>
          <a:gradFill rotWithShape="0">
            <a:gsLst>
              <a:gs pos="0">
                <a:srgbClr val="808080"/>
              </a:gs>
              <a:gs pos="50000">
                <a:srgbClr val="FFFF00"/>
              </a:gs>
              <a:gs pos="100000">
                <a:srgbClr val="80808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5600" b="1" dirty="0">
                <a:solidFill>
                  <a:srgbClr val="000044"/>
                </a:solidFill>
                <a:latin typeface="Arial" panose="020B0604020202020204" pitchFamily="34" charset="0"/>
                <a:ea typeface="+mn-ea"/>
                <a:sym typeface="WP IconicSymbolsA" pitchFamily="2" charset="2"/>
              </a:rPr>
              <a:t>Questions and concerns about FORM constantly arise</a:t>
            </a:r>
          </a:p>
        </p:txBody>
      </p:sp>
      <p:sp>
        <p:nvSpPr>
          <p:cNvPr id="16" name="Text Box 2054">
            <a:extLst>
              <a:ext uri="{FF2B5EF4-FFF2-40B4-BE49-F238E27FC236}">
                <a16:creationId xmlns:a16="http://schemas.microsoft.com/office/drawing/2014/main" id="{18BE0511-8F2B-43BB-8107-72CED8F1D6D9}"/>
              </a:ext>
            </a:extLst>
          </p:cNvPr>
          <p:cNvSpPr txBox="1">
            <a:spLocks noChangeArrowheads="1"/>
          </p:cNvSpPr>
          <p:nvPr/>
        </p:nvSpPr>
        <p:spPr bwMode="auto">
          <a:xfrm>
            <a:off x="1048215" y="9559736"/>
            <a:ext cx="9309210" cy="830997"/>
          </a:xfrm>
          <a:prstGeom prst="rect">
            <a:avLst/>
          </a:prstGeom>
          <a:solidFill>
            <a:schemeClr val="bg2"/>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800" b="1" dirty="0">
                <a:solidFill>
                  <a:srgbClr val="FFFF00"/>
                </a:solidFill>
                <a:latin typeface="Arial" panose="020B0604020202020204" pitchFamily="34" charset="0"/>
                <a:ea typeface="+mn-ea"/>
                <a:sym typeface="WP IconicSymbolsA" pitchFamily="2" charset="2"/>
              </a:rPr>
              <a:t>Our Blessings Are Abundant</a:t>
            </a:r>
            <a:endParaRPr lang="en-US" altLang="en-US" sz="4800" b="1" dirty="0">
              <a:latin typeface="Arial" panose="020B0604020202020204" pitchFamily="34" charset="0"/>
              <a:ea typeface="+mn-ea"/>
              <a:sym typeface="WP IconicSymbolsA" pitchFamily="2" charset="2"/>
            </a:endParaRPr>
          </a:p>
        </p:txBody>
      </p:sp>
      <p:sp>
        <p:nvSpPr>
          <p:cNvPr id="17" name="Text Box 2052">
            <a:extLst>
              <a:ext uri="{FF2B5EF4-FFF2-40B4-BE49-F238E27FC236}">
                <a16:creationId xmlns:a16="http://schemas.microsoft.com/office/drawing/2014/main" id="{FA5C5AA3-358B-4A8E-8A52-E4678FD9E483}"/>
              </a:ext>
            </a:extLst>
          </p:cNvPr>
          <p:cNvSpPr txBox="1">
            <a:spLocks noChangeArrowheads="1"/>
          </p:cNvSpPr>
          <p:nvPr/>
        </p:nvSpPr>
        <p:spPr bwMode="auto">
          <a:xfrm>
            <a:off x="735394" y="10638064"/>
            <a:ext cx="21600785" cy="181588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5600" b="1" dirty="0">
                <a:latin typeface="Arial" panose="020B0604020202020204" pitchFamily="34" charset="0"/>
                <a:ea typeface="+mn-ea"/>
                <a:sym typeface="WP IconicSymbolsA" pitchFamily="2" charset="2"/>
              </a:rPr>
              <a:t>Can we truly allow our praise to be hindered when God has so </a:t>
            </a:r>
          </a:p>
          <a:p>
            <a:pPr algn="l"/>
            <a:r>
              <a:rPr lang="en-US" altLang="en-US" sz="5600" b="1" dirty="0">
                <a:latin typeface="Arial" panose="020B0604020202020204" pitchFamily="34" charset="0"/>
                <a:ea typeface="+mn-ea"/>
                <a:sym typeface="WP IconicSymbolsA" pitchFamily="2" charset="2"/>
              </a:rPr>
              <a:t>Abundantly blessed us?</a:t>
            </a:r>
          </a:p>
        </p:txBody>
      </p:sp>
    </p:spTree>
    <p:extLst>
      <p:ext uri="{BB962C8B-B14F-4D97-AF65-F5344CB8AC3E}">
        <p14:creationId xmlns:p14="http://schemas.microsoft.com/office/powerpoint/2010/main" val="4275345728"/>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59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5942"/>
                                        </p:tgtEl>
                                        <p:attrNameLst>
                                          <p:attrName>style.visibility</p:attrName>
                                        </p:attrNameLst>
                                      </p:cBhvr>
                                      <p:to>
                                        <p:strVal val="visible"/>
                                      </p:to>
                                    </p:set>
                                    <p:animEffect transition="in" filter="fade">
                                      <p:cBhvr>
                                        <p:cTn id="16" dur="500"/>
                                        <p:tgtEl>
                                          <p:spTgt spid="2959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5940"/>
                                        </p:tgtEl>
                                        <p:attrNameLst>
                                          <p:attrName>style.visibility</p:attrName>
                                        </p:attrNameLst>
                                      </p:cBhvr>
                                      <p:to>
                                        <p:strVal val="visible"/>
                                      </p:to>
                                    </p:set>
                                    <p:animEffect transition="in" filter="fade">
                                      <p:cBhvr>
                                        <p:cTn id="26" dur="500"/>
                                        <p:tgtEl>
                                          <p:spTgt spid="29594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autoUpdateAnimBg="0"/>
      <p:bldP spid="295940" grpId="0" animBg="1"/>
      <p:bldP spid="295942"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00FF">
                <a:gamma/>
                <a:shade val="16078"/>
                <a:invGamma/>
              </a:srgbClr>
            </a:gs>
            <a:gs pos="100000">
              <a:srgbClr val="0000FF"/>
            </a:gs>
          </a:gsLst>
          <a:lin ang="5400000" scaled="1"/>
        </a:gradFill>
        <a:effectLst/>
      </p:bgPr>
    </p:bg>
    <p:spTree>
      <p:nvGrpSpPr>
        <p:cNvPr id="1" name=""/>
        <p:cNvGrpSpPr/>
        <p:nvPr/>
      </p:nvGrpSpPr>
      <p:grpSpPr>
        <a:xfrm>
          <a:off x="0" y="0"/>
          <a:ext cx="0" cy="0"/>
          <a:chOff x="0" y="0"/>
          <a:chExt cx="0" cy="0"/>
        </a:xfrm>
      </p:grpSpPr>
      <p:sp>
        <p:nvSpPr>
          <p:cNvPr id="295938" name="Rectangle 2050"/>
          <p:cNvSpPr>
            <a:spLocks noGrp="1" noChangeArrowheads="1"/>
          </p:cNvSpPr>
          <p:nvPr>
            <p:ph type="title"/>
          </p:nvPr>
        </p:nvSpPr>
        <p:spPr>
          <a:xfrm>
            <a:off x="1048215" y="250221"/>
            <a:ext cx="22257834" cy="1569660"/>
          </a:xfrm>
        </p:spPr>
        <p:txBody>
          <a:bodyPr/>
          <a:lstStyle/>
          <a:p>
            <a:r>
              <a:rPr lang="en-US" altLang="en-US" sz="9600" b="1" dirty="0">
                <a:solidFill>
                  <a:srgbClr val="FFFF00"/>
                </a:solidFill>
              </a:rPr>
              <a:t>The Baptist Voice</a:t>
            </a:r>
            <a:r>
              <a:rPr lang="en-US" altLang="en-US" sz="7200" b="1" dirty="0">
                <a:solidFill>
                  <a:srgbClr val="FFFF00"/>
                </a:solidFill>
              </a:rPr>
              <a:t> – Fall 2019 Issue 33</a:t>
            </a:r>
          </a:p>
        </p:txBody>
      </p:sp>
      <p:sp>
        <p:nvSpPr>
          <p:cNvPr id="295939" name="Text Box 2051"/>
          <p:cNvSpPr txBox="1">
            <a:spLocks noChangeArrowheads="1"/>
          </p:cNvSpPr>
          <p:nvPr/>
        </p:nvSpPr>
        <p:spPr bwMode="auto">
          <a:xfrm>
            <a:off x="438728" y="1906053"/>
            <a:ext cx="19918217" cy="954107"/>
          </a:xfrm>
          <a:prstGeom prst="rect">
            <a:avLst/>
          </a:prstGeom>
          <a:gradFill rotWithShape="0">
            <a:gsLst>
              <a:gs pos="0">
                <a:srgbClr val="808080"/>
              </a:gs>
              <a:gs pos="50000">
                <a:srgbClr val="FFFF00"/>
              </a:gs>
              <a:gs pos="100000">
                <a:srgbClr val="80808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5600" b="1" dirty="0">
                <a:solidFill>
                  <a:srgbClr val="000044"/>
                </a:solidFill>
                <a:latin typeface="Arial" panose="020B0604020202020204" pitchFamily="34" charset="0"/>
                <a:ea typeface="+mn-ea"/>
                <a:sym typeface="WP IconicSymbolsA" pitchFamily="2" charset="2"/>
              </a:rPr>
              <a:t>Simple disagreements on FORM have hindered our praise</a:t>
            </a:r>
          </a:p>
        </p:txBody>
      </p:sp>
      <p:sp>
        <p:nvSpPr>
          <p:cNvPr id="295941" name="Text Box 2053"/>
          <p:cNvSpPr txBox="1">
            <a:spLocks noChangeArrowheads="1"/>
          </p:cNvSpPr>
          <p:nvPr/>
        </p:nvSpPr>
        <p:spPr bwMode="auto">
          <a:xfrm>
            <a:off x="1694908" y="9452204"/>
            <a:ext cx="2191105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5600" b="1" dirty="0">
                <a:latin typeface="Arial" panose="020B0604020202020204" pitchFamily="34" charset="0"/>
                <a:ea typeface="+mn-ea"/>
                <a:sym typeface="WP IconicSymbolsA" pitchFamily="2" charset="2"/>
              </a:rPr>
              <a:t>Right and Wrong and no longer determined by obedience to God’s word - - - - </a:t>
            </a:r>
          </a:p>
          <a:p>
            <a:r>
              <a:rPr lang="en-US" altLang="en-US" sz="5600" b="1" dirty="0">
                <a:latin typeface="Arial" panose="020B0604020202020204" pitchFamily="34" charset="0"/>
                <a:ea typeface="+mn-ea"/>
                <a:sym typeface="WP IconicSymbolsA" pitchFamily="2" charset="2"/>
              </a:rPr>
              <a:t>The only thing that matters are your motives.</a:t>
            </a:r>
          </a:p>
          <a:p>
            <a:r>
              <a:rPr lang="en-US" altLang="en-US" sz="7200" b="1" dirty="0">
                <a:solidFill>
                  <a:srgbClr val="FFFF00"/>
                </a:solidFill>
                <a:latin typeface="Arial" panose="020B0604020202020204" pitchFamily="34" charset="0"/>
                <a:ea typeface="+mn-ea"/>
                <a:sym typeface="WP IconicSymbolsA" pitchFamily="2" charset="2"/>
              </a:rPr>
              <a:t>The End Justifies The Means?</a:t>
            </a:r>
            <a:endParaRPr lang="en-US" altLang="en-US" sz="7200" dirty="0">
              <a:solidFill>
                <a:srgbClr val="FFFF00"/>
              </a:solidFill>
              <a:latin typeface="Arial" panose="020B0604020202020204" pitchFamily="34" charset="0"/>
              <a:ea typeface="+mn-ea"/>
              <a:sym typeface="WP IconicSymbolsA" pitchFamily="2" charset="2"/>
            </a:endParaRPr>
          </a:p>
        </p:txBody>
      </p:sp>
      <p:sp>
        <p:nvSpPr>
          <p:cNvPr id="295943" name="Text Box 2055"/>
          <p:cNvSpPr txBox="1">
            <a:spLocks noChangeArrowheads="1"/>
          </p:cNvSpPr>
          <p:nvPr/>
        </p:nvSpPr>
        <p:spPr bwMode="auto">
          <a:xfrm>
            <a:off x="4845051" y="10445751"/>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altLang="en-US" sz="4800">
              <a:latin typeface="Times New Roman" panose="02020603050405020304" pitchFamily="18" charset="0"/>
              <a:ea typeface="+mn-ea"/>
              <a:sym typeface="WP IconicSymbolsA" pitchFamily="2" charset="2"/>
            </a:endParaRPr>
          </a:p>
        </p:txBody>
      </p:sp>
      <p:sp>
        <p:nvSpPr>
          <p:cNvPr id="295946" name="Text Box 2058"/>
          <p:cNvSpPr txBox="1">
            <a:spLocks noChangeArrowheads="1"/>
          </p:cNvSpPr>
          <p:nvPr/>
        </p:nvSpPr>
        <p:spPr bwMode="auto">
          <a:xfrm>
            <a:off x="438728" y="6587069"/>
            <a:ext cx="22012198" cy="2677656"/>
          </a:xfrm>
          <a:prstGeom prst="rect">
            <a:avLst/>
          </a:prstGeom>
          <a:gradFill rotWithShape="0">
            <a:gsLst>
              <a:gs pos="0">
                <a:srgbClr val="00000C"/>
              </a:gs>
              <a:gs pos="50000">
                <a:srgbClr val="FF0000"/>
              </a:gs>
              <a:gs pos="100000">
                <a:srgbClr val="00000C"/>
              </a:gs>
            </a:gsLst>
            <a:lin ang="5400000" scaled="1"/>
          </a:gradFill>
          <a:ln w="571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5600" b="1" dirty="0">
                <a:latin typeface="Arial" panose="020B0604020202020204" pitchFamily="34" charset="0"/>
                <a:ea typeface="+mn-ea"/>
                <a:sym typeface="WP IconicSymbolsA" pitchFamily="2" charset="2"/>
              </a:rPr>
              <a:t>If God is our audience and Jesus is our mediator, then the only hindrances to our praise today are the intentions and attention of our hearts.</a:t>
            </a:r>
            <a:endParaRPr lang="en-US" altLang="en-US" sz="4000" b="1" dirty="0">
              <a:latin typeface="Arial" panose="020B0604020202020204" pitchFamily="34" charset="0"/>
              <a:ea typeface="+mn-ea"/>
              <a:sym typeface="WP IconicSymbolsA" pitchFamily="2" charset="2"/>
            </a:endParaRPr>
          </a:p>
        </p:txBody>
      </p:sp>
      <p:sp>
        <p:nvSpPr>
          <p:cNvPr id="295942" name="Text Box 2054"/>
          <p:cNvSpPr txBox="1">
            <a:spLocks noChangeArrowheads="1"/>
          </p:cNvSpPr>
          <p:nvPr/>
        </p:nvSpPr>
        <p:spPr bwMode="auto">
          <a:xfrm>
            <a:off x="438728" y="3093503"/>
            <a:ext cx="8721427" cy="830997"/>
          </a:xfrm>
          <a:prstGeom prst="rect">
            <a:avLst/>
          </a:prstGeom>
          <a:solidFill>
            <a:schemeClr val="bg2"/>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800" b="1" dirty="0">
                <a:solidFill>
                  <a:srgbClr val="FFFF00"/>
                </a:solidFill>
                <a:latin typeface="Arial" panose="020B0604020202020204" pitchFamily="34" charset="0"/>
                <a:ea typeface="+mn-ea"/>
                <a:sym typeface="WP IconicSymbolsA" pitchFamily="2" charset="2"/>
              </a:rPr>
              <a:t>Our Praise Is Offered To God</a:t>
            </a:r>
            <a:endParaRPr lang="en-US" altLang="en-US" sz="4800" b="1" dirty="0">
              <a:latin typeface="Arial" panose="020B0604020202020204" pitchFamily="34" charset="0"/>
              <a:ea typeface="+mn-ea"/>
              <a:sym typeface="WP IconicSymbolsA" pitchFamily="2" charset="2"/>
            </a:endParaRPr>
          </a:p>
        </p:txBody>
      </p:sp>
      <p:sp>
        <p:nvSpPr>
          <p:cNvPr id="14" name="Text Box 2054">
            <a:extLst>
              <a:ext uri="{FF2B5EF4-FFF2-40B4-BE49-F238E27FC236}">
                <a16:creationId xmlns:a16="http://schemas.microsoft.com/office/drawing/2014/main" id="{8DF792A4-162E-4284-9162-8C998775AD51}"/>
              </a:ext>
            </a:extLst>
          </p:cNvPr>
          <p:cNvSpPr txBox="1">
            <a:spLocks noChangeArrowheads="1"/>
          </p:cNvSpPr>
          <p:nvPr/>
        </p:nvSpPr>
        <p:spPr bwMode="auto">
          <a:xfrm>
            <a:off x="438728" y="4203637"/>
            <a:ext cx="11645101" cy="830997"/>
          </a:xfrm>
          <a:prstGeom prst="rect">
            <a:avLst/>
          </a:prstGeom>
          <a:solidFill>
            <a:schemeClr val="bg2"/>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800" b="1" dirty="0">
                <a:solidFill>
                  <a:srgbClr val="FFFF00"/>
                </a:solidFill>
                <a:latin typeface="Arial" panose="020B0604020202020204" pitchFamily="34" charset="0"/>
                <a:ea typeface="+mn-ea"/>
                <a:sym typeface="WP IconicSymbolsA" pitchFamily="2" charset="2"/>
              </a:rPr>
              <a:t>Jesus Makes Our Praise Acceptable</a:t>
            </a:r>
            <a:endParaRPr lang="en-US" altLang="en-US" sz="4800" b="1" dirty="0">
              <a:latin typeface="Arial" panose="020B0604020202020204" pitchFamily="34" charset="0"/>
              <a:ea typeface="+mn-ea"/>
              <a:sym typeface="WP IconicSymbolsA" pitchFamily="2" charset="2"/>
            </a:endParaRPr>
          </a:p>
        </p:txBody>
      </p:sp>
      <p:sp>
        <p:nvSpPr>
          <p:cNvPr id="16" name="Text Box 2054">
            <a:extLst>
              <a:ext uri="{FF2B5EF4-FFF2-40B4-BE49-F238E27FC236}">
                <a16:creationId xmlns:a16="http://schemas.microsoft.com/office/drawing/2014/main" id="{18BE0511-8F2B-43BB-8107-72CED8F1D6D9}"/>
              </a:ext>
            </a:extLst>
          </p:cNvPr>
          <p:cNvSpPr txBox="1">
            <a:spLocks noChangeArrowheads="1"/>
          </p:cNvSpPr>
          <p:nvPr/>
        </p:nvSpPr>
        <p:spPr bwMode="auto">
          <a:xfrm>
            <a:off x="438728" y="5395353"/>
            <a:ext cx="9309210" cy="830997"/>
          </a:xfrm>
          <a:prstGeom prst="rect">
            <a:avLst/>
          </a:prstGeom>
          <a:solidFill>
            <a:schemeClr val="bg2"/>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800" b="1" dirty="0">
                <a:solidFill>
                  <a:srgbClr val="FFFF00"/>
                </a:solidFill>
                <a:latin typeface="Arial" panose="020B0604020202020204" pitchFamily="34" charset="0"/>
                <a:ea typeface="+mn-ea"/>
                <a:sym typeface="WP IconicSymbolsA" pitchFamily="2" charset="2"/>
              </a:rPr>
              <a:t>Our Blessings Are Abundant</a:t>
            </a:r>
            <a:endParaRPr lang="en-US" altLang="en-US" sz="4800" b="1" dirty="0">
              <a:latin typeface="Arial" panose="020B0604020202020204" pitchFamily="34" charset="0"/>
              <a:ea typeface="+mn-ea"/>
              <a:sym typeface="WP IconicSymbolsA" pitchFamily="2" charset="2"/>
            </a:endParaRPr>
          </a:p>
        </p:txBody>
      </p:sp>
    </p:spTree>
    <p:extLst>
      <p:ext uri="{BB962C8B-B14F-4D97-AF65-F5344CB8AC3E}">
        <p14:creationId xmlns:p14="http://schemas.microsoft.com/office/powerpoint/2010/main" val="86363980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59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95946"/>
                                        </p:tgtEl>
                                        <p:attrNameLst>
                                          <p:attrName>style.visibility</p:attrName>
                                        </p:attrNameLst>
                                      </p:cBhvr>
                                      <p:to>
                                        <p:strVal val="visible"/>
                                      </p:to>
                                    </p:set>
                                    <p:animEffect transition="in" filter="fade">
                                      <p:cBhvr>
                                        <p:cTn id="11" dur="500"/>
                                        <p:tgtEl>
                                          <p:spTgt spid="29594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5941"/>
                                        </p:tgtEl>
                                        <p:attrNameLst>
                                          <p:attrName>style.visibility</p:attrName>
                                        </p:attrNameLst>
                                      </p:cBhvr>
                                      <p:to>
                                        <p:strVal val="visible"/>
                                      </p:to>
                                    </p:set>
                                    <p:animEffect transition="in" filter="fade">
                                      <p:cBhvr>
                                        <p:cTn id="16" dur="500"/>
                                        <p:tgtEl>
                                          <p:spTgt spid="295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autoUpdateAnimBg="0"/>
      <p:bldP spid="295941" grpId="0"/>
      <p:bldP spid="2959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fld id="{186C6D91-CCA2-444D-BB0B-CA147638DCE5}" type="slidenum">
              <a:rPr lang="en-US" altLang="en-US" sz="3000">
                <a:solidFill>
                  <a:schemeClr val="tx1"/>
                </a:solidFill>
                <a:ea typeface="ＭＳ Ｐゴシック" panose="020B0600070205080204" pitchFamily="34" charset="-128"/>
              </a:rPr>
              <a:pPr eaLnBrk="1" hangingPunct="1"/>
              <a:t>12</a:t>
            </a:fld>
            <a:endParaRPr lang="en-US" altLang="en-US" sz="3000">
              <a:solidFill>
                <a:schemeClr val="tx1"/>
              </a:solidFill>
              <a:ea typeface="ＭＳ Ｐゴシック" panose="020B0600070205080204" pitchFamily="34" charset="-12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5240000"/>
          </a:xfrm>
          <a:prstGeom prst="rect">
            <a:avLst/>
          </a:prstGeom>
        </p:spPr>
      </p:pic>
      <p:sp>
        <p:nvSpPr>
          <p:cNvPr id="4" name="Rectangle 3"/>
          <p:cNvSpPr/>
          <p:nvPr/>
        </p:nvSpPr>
        <p:spPr>
          <a:xfrm>
            <a:off x="4682553" y="3207085"/>
            <a:ext cx="15523455" cy="3785652"/>
          </a:xfrm>
          <a:prstGeom prst="rect">
            <a:avLst/>
          </a:prstGeom>
          <a:gradFill flip="none" rotWithShape="1">
            <a:gsLst>
              <a:gs pos="0">
                <a:schemeClr val="accent1">
                  <a:shade val="30000"/>
                  <a:satMod val="115000"/>
                  <a:alpha val="0"/>
                </a:schemeClr>
              </a:gs>
              <a:gs pos="50000">
                <a:schemeClr val="accent1">
                  <a:shade val="67500"/>
                  <a:satMod val="115000"/>
                </a:schemeClr>
              </a:gs>
              <a:gs pos="100000">
                <a:schemeClr val="accent1">
                  <a:shade val="100000"/>
                  <a:satMod val="115000"/>
                  <a:alpha val="0"/>
                </a:schemeClr>
              </a:gs>
            </a:gsLst>
            <a:lin ang="0" scaled="1"/>
            <a:tileRect/>
          </a:gradFill>
        </p:spPr>
        <p:txBody>
          <a:bodyPr wrap="square" lIns="91440" tIns="45720" rIns="91440" bIns="45720">
            <a:spAutoFit/>
          </a:bodyPr>
          <a:lstStyle/>
          <a:p>
            <a:pPr algn="ctr"/>
            <a:r>
              <a:rPr lang="en-US" sz="12000" b="1" cap="none" spc="0" dirty="0">
                <a:ln w="6600">
                  <a:solidFill>
                    <a:schemeClr val="accent2"/>
                  </a:solidFill>
                  <a:prstDash val="solid"/>
                </a:ln>
                <a:solidFill>
                  <a:srgbClr val="FFFFFF"/>
                </a:solidFill>
                <a:effectLst>
                  <a:outerShdw dist="38100" dir="2700000" algn="tl" rotWithShape="0">
                    <a:schemeClr val="accent2"/>
                  </a:outerShdw>
                </a:effectLst>
              </a:rPr>
              <a:t>MUSIC</a:t>
            </a:r>
          </a:p>
          <a:p>
            <a:pPr algn="ctr"/>
            <a:r>
              <a:rPr lang="en-US" sz="12000" b="1" cap="none" spc="0" dirty="0">
                <a:ln w="6600">
                  <a:solidFill>
                    <a:schemeClr val="accent2"/>
                  </a:solidFill>
                  <a:prstDash val="solid"/>
                </a:ln>
                <a:solidFill>
                  <a:srgbClr val="FFFFFF"/>
                </a:solidFill>
                <a:effectLst>
                  <a:outerShdw dist="38100" dir="2700000" algn="tl" rotWithShape="0">
                    <a:schemeClr val="accent2"/>
                  </a:outerShdw>
                </a:effectLst>
              </a:rPr>
              <a:t>in God’s Word</a:t>
            </a:r>
          </a:p>
        </p:txBody>
      </p:sp>
      <p:pic>
        <p:nvPicPr>
          <p:cNvPr id="5" name="Picture 4">
            <a:extLst>
              <a:ext uri="{FF2B5EF4-FFF2-40B4-BE49-F238E27FC236}">
                <a16:creationId xmlns:a16="http://schemas.microsoft.com/office/drawing/2014/main" id="{30424DB2-1136-4218-8F1E-71039459D0F3}"/>
              </a:ext>
            </a:extLst>
          </p:cNvPr>
          <p:cNvPicPr>
            <a:picLocks noChangeAspect="1"/>
          </p:cNvPicPr>
          <p:nvPr/>
        </p:nvPicPr>
        <p:blipFill>
          <a:blip r:embed="rId3"/>
          <a:stretch>
            <a:fillRect/>
          </a:stretch>
        </p:blipFill>
        <p:spPr>
          <a:xfrm>
            <a:off x="2235202" y="25751"/>
            <a:ext cx="18625622" cy="13583004"/>
          </a:xfrm>
          <a:prstGeom prst="rect">
            <a:avLst/>
          </a:prstGeom>
        </p:spPr>
      </p:pic>
    </p:spTree>
    <p:extLst>
      <p:ext uri="{BB962C8B-B14F-4D97-AF65-F5344CB8AC3E}">
        <p14:creationId xmlns:p14="http://schemas.microsoft.com/office/powerpoint/2010/main" val="180885619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0000FF"/>
            </a:gs>
            <a:gs pos="50000">
              <a:srgbClr val="0000FF">
                <a:gamma/>
                <a:shade val="16078"/>
                <a:invGamma/>
              </a:srgbClr>
            </a:gs>
            <a:gs pos="100000">
              <a:srgbClr val="0000FF"/>
            </a:gs>
          </a:gsLst>
          <a:lin ang="5400000" scaled="1"/>
        </a:gradFill>
        <a:effectLst/>
      </p:bgPr>
    </p:bg>
    <p:spTree>
      <p:nvGrpSpPr>
        <p:cNvPr id="1" name=""/>
        <p:cNvGrpSpPr/>
        <p:nvPr/>
      </p:nvGrpSpPr>
      <p:grpSpPr>
        <a:xfrm>
          <a:off x="0" y="0"/>
          <a:ext cx="0" cy="0"/>
          <a:chOff x="0" y="0"/>
          <a:chExt cx="0" cy="0"/>
        </a:xfrm>
      </p:grpSpPr>
      <p:sp>
        <p:nvSpPr>
          <p:cNvPr id="295938" name="Rectangle 2050"/>
          <p:cNvSpPr>
            <a:spLocks noGrp="1" noChangeArrowheads="1"/>
          </p:cNvSpPr>
          <p:nvPr>
            <p:ph type="title"/>
          </p:nvPr>
        </p:nvSpPr>
        <p:spPr>
          <a:xfrm>
            <a:off x="1048215" y="434886"/>
            <a:ext cx="22257834" cy="1200329"/>
          </a:xfrm>
        </p:spPr>
        <p:txBody>
          <a:bodyPr/>
          <a:lstStyle/>
          <a:p>
            <a:r>
              <a:rPr lang="en-US" altLang="en-US" sz="7200" b="1" dirty="0">
                <a:solidFill>
                  <a:srgbClr val="FFFF00"/>
                </a:solidFill>
              </a:rPr>
              <a:t>“</a:t>
            </a:r>
            <a:r>
              <a:rPr lang="en-US" altLang="en-US" sz="7200" b="1" dirty="0" err="1">
                <a:solidFill>
                  <a:srgbClr val="FFFF00"/>
                </a:solidFill>
              </a:rPr>
              <a:t>Lukewarmness</a:t>
            </a:r>
            <a:r>
              <a:rPr lang="en-US" altLang="en-US" sz="7200" b="1" dirty="0">
                <a:solidFill>
                  <a:srgbClr val="FFFF00"/>
                </a:solidFill>
              </a:rPr>
              <a:t>” results in blindness.</a:t>
            </a:r>
          </a:p>
        </p:txBody>
      </p:sp>
      <p:sp>
        <p:nvSpPr>
          <p:cNvPr id="295939" name="Text Box 2051"/>
          <p:cNvSpPr txBox="1">
            <a:spLocks noChangeArrowheads="1"/>
          </p:cNvSpPr>
          <p:nvPr/>
        </p:nvSpPr>
        <p:spPr bwMode="auto">
          <a:xfrm>
            <a:off x="3505201" y="2438400"/>
            <a:ext cx="6327373" cy="1815882"/>
          </a:xfrm>
          <a:prstGeom prst="rect">
            <a:avLst/>
          </a:prstGeom>
          <a:gradFill rotWithShape="0">
            <a:gsLst>
              <a:gs pos="0">
                <a:srgbClr val="808080"/>
              </a:gs>
              <a:gs pos="50000">
                <a:srgbClr val="FFFF00"/>
              </a:gs>
              <a:gs pos="100000">
                <a:srgbClr val="80808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5600">
                <a:solidFill>
                  <a:srgbClr val="000044"/>
                </a:solidFill>
                <a:latin typeface="Arial" panose="020B0604020202020204" pitchFamily="34" charset="0"/>
                <a:ea typeface="+mn-ea"/>
                <a:sym typeface="WP IconicSymbolsA" pitchFamily="2" charset="2"/>
              </a:rPr>
              <a:t>Can a child of God </a:t>
            </a:r>
          </a:p>
          <a:p>
            <a:pPr algn="l"/>
            <a:r>
              <a:rPr lang="en-US" altLang="en-US" sz="5600">
                <a:solidFill>
                  <a:srgbClr val="000044"/>
                </a:solidFill>
                <a:latin typeface="Arial" panose="020B0604020202020204" pitchFamily="34" charset="0"/>
                <a:ea typeface="+mn-ea"/>
                <a:sym typeface="WP IconicSymbolsA" pitchFamily="2" charset="2"/>
              </a:rPr>
              <a:t>become blind?</a:t>
            </a:r>
          </a:p>
        </p:txBody>
      </p:sp>
      <p:sp>
        <p:nvSpPr>
          <p:cNvPr id="295940" name="Text Box 2052"/>
          <p:cNvSpPr txBox="1">
            <a:spLocks noChangeArrowheads="1"/>
          </p:cNvSpPr>
          <p:nvPr/>
        </p:nvSpPr>
        <p:spPr bwMode="auto">
          <a:xfrm>
            <a:off x="10820400" y="2466977"/>
            <a:ext cx="10035568" cy="954107"/>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5600">
                <a:latin typeface="Arial" panose="020B0604020202020204" pitchFamily="34" charset="0"/>
                <a:ea typeface="+mn-ea"/>
                <a:sym typeface="WP IconicSymbolsA" pitchFamily="2" charset="2"/>
              </a:rPr>
              <a:t>Peter, addressing believers . . .</a:t>
            </a:r>
          </a:p>
        </p:txBody>
      </p:sp>
      <p:sp>
        <p:nvSpPr>
          <p:cNvPr id="295941" name="Text Box 2053"/>
          <p:cNvSpPr txBox="1">
            <a:spLocks noChangeArrowheads="1"/>
          </p:cNvSpPr>
          <p:nvPr/>
        </p:nvSpPr>
        <p:spPr bwMode="auto">
          <a:xfrm>
            <a:off x="10324998" y="5086350"/>
            <a:ext cx="11150809"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600" b="1" dirty="0">
                <a:latin typeface="Arial" panose="020B0604020202020204" pitchFamily="34" charset="0"/>
                <a:ea typeface="+mn-ea"/>
                <a:sym typeface="WP IconicSymbolsA" pitchFamily="2" charset="2"/>
              </a:rPr>
              <a:t>But he that </a:t>
            </a:r>
            <a:r>
              <a:rPr lang="en-US" altLang="en-US" sz="5600" b="1" dirty="0" err="1">
                <a:latin typeface="Arial" panose="020B0604020202020204" pitchFamily="34" charset="0"/>
                <a:ea typeface="+mn-ea"/>
                <a:sym typeface="WP IconicSymbolsA" pitchFamily="2" charset="2"/>
              </a:rPr>
              <a:t>lacketh</a:t>
            </a:r>
            <a:r>
              <a:rPr lang="en-US" altLang="en-US" sz="5600" b="1" dirty="0">
                <a:latin typeface="Arial" panose="020B0604020202020204" pitchFamily="34" charset="0"/>
                <a:ea typeface="+mn-ea"/>
                <a:sym typeface="WP IconicSymbolsA" pitchFamily="2" charset="2"/>
              </a:rPr>
              <a:t> these things</a:t>
            </a:r>
          </a:p>
          <a:p>
            <a:r>
              <a:rPr lang="en-US" altLang="en-US" sz="5600" b="1" dirty="0">
                <a:latin typeface="Arial" panose="020B0604020202020204" pitchFamily="34" charset="0"/>
                <a:ea typeface="+mn-ea"/>
                <a:sym typeface="WP IconicSymbolsA" pitchFamily="2" charset="2"/>
              </a:rPr>
              <a:t>is </a:t>
            </a:r>
            <a:r>
              <a:rPr lang="en-US" altLang="en-US" sz="5600" b="1" dirty="0">
                <a:solidFill>
                  <a:srgbClr val="FFFF00"/>
                </a:solidFill>
                <a:latin typeface="Arial" panose="020B0604020202020204" pitchFamily="34" charset="0"/>
                <a:ea typeface="+mn-ea"/>
                <a:sym typeface="WP IconicSymbolsA" pitchFamily="2" charset="2"/>
              </a:rPr>
              <a:t>blind</a:t>
            </a:r>
            <a:r>
              <a:rPr lang="en-US" altLang="en-US" sz="5600" b="1" dirty="0">
                <a:latin typeface="Arial" panose="020B0604020202020204" pitchFamily="34" charset="0"/>
                <a:ea typeface="+mn-ea"/>
                <a:sym typeface="WP IconicSymbolsA" pitchFamily="2" charset="2"/>
              </a:rPr>
              <a:t>, and cannot see afar off,</a:t>
            </a:r>
          </a:p>
          <a:p>
            <a:r>
              <a:rPr lang="en-US" altLang="en-US" sz="5600" b="1" dirty="0">
                <a:latin typeface="Arial" panose="020B0604020202020204" pitchFamily="34" charset="0"/>
                <a:ea typeface="+mn-ea"/>
                <a:sym typeface="WP IconicSymbolsA" pitchFamily="2" charset="2"/>
              </a:rPr>
              <a:t>and hath forgotten that he was </a:t>
            </a:r>
          </a:p>
          <a:p>
            <a:r>
              <a:rPr lang="en-US" altLang="en-US" sz="5600" b="1" dirty="0">
                <a:latin typeface="Arial" panose="020B0604020202020204" pitchFamily="34" charset="0"/>
                <a:ea typeface="+mn-ea"/>
                <a:sym typeface="WP IconicSymbolsA" pitchFamily="2" charset="2"/>
              </a:rPr>
              <a:t>purged from his old sins.</a:t>
            </a:r>
          </a:p>
          <a:p>
            <a:r>
              <a:rPr lang="en-US" altLang="en-US" sz="4000" dirty="0">
                <a:latin typeface="Arial" panose="020B0604020202020204" pitchFamily="34" charset="0"/>
                <a:ea typeface="+mn-ea"/>
                <a:sym typeface="WP IconicSymbolsA" pitchFamily="2" charset="2"/>
              </a:rPr>
              <a:t>2 Peter 1: 9</a:t>
            </a:r>
          </a:p>
        </p:txBody>
      </p:sp>
      <p:sp>
        <p:nvSpPr>
          <p:cNvPr id="295943" name="Text Box 2055"/>
          <p:cNvSpPr txBox="1">
            <a:spLocks noChangeArrowheads="1"/>
          </p:cNvSpPr>
          <p:nvPr/>
        </p:nvSpPr>
        <p:spPr bwMode="auto">
          <a:xfrm>
            <a:off x="4845051" y="10445751"/>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altLang="en-US" sz="4800">
              <a:latin typeface="Times New Roman" panose="02020603050405020304" pitchFamily="18" charset="0"/>
              <a:ea typeface="+mn-ea"/>
              <a:sym typeface="WP IconicSymbolsA" pitchFamily="2" charset="2"/>
            </a:endParaRPr>
          </a:p>
        </p:txBody>
      </p:sp>
      <p:sp>
        <p:nvSpPr>
          <p:cNvPr id="295944" name="Text Box 2056"/>
          <p:cNvSpPr txBox="1">
            <a:spLocks noChangeArrowheads="1"/>
          </p:cNvSpPr>
          <p:nvPr/>
        </p:nvSpPr>
        <p:spPr bwMode="auto">
          <a:xfrm>
            <a:off x="10931527" y="9324977"/>
            <a:ext cx="9993441" cy="954107"/>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5600">
                <a:latin typeface="Arial" panose="020B0604020202020204" pitchFamily="34" charset="0"/>
                <a:ea typeface="+mn-ea"/>
                <a:sym typeface="WP IconicSymbolsA" pitchFamily="2" charset="2"/>
              </a:rPr>
              <a:t>Next topic Peter addresses . . .</a:t>
            </a:r>
          </a:p>
        </p:txBody>
      </p:sp>
      <p:sp>
        <p:nvSpPr>
          <p:cNvPr id="295945" name="Text Box 2057"/>
          <p:cNvSpPr txBox="1">
            <a:spLocks noChangeArrowheads="1"/>
          </p:cNvSpPr>
          <p:nvPr/>
        </p:nvSpPr>
        <p:spPr bwMode="auto">
          <a:xfrm>
            <a:off x="4692651" y="11195051"/>
            <a:ext cx="3980577" cy="1200329"/>
          </a:xfrm>
          <a:prstGeom prst="rect">
            <a:avLst/>
          </a:prstGeom>
          <a:gradFill rotWithShape="0">
            <a:gsLst>
              <a:gs pos="0">
                <a:srgbClr val="808080"/>
              </a:gs>
              <a:gs pos="50000">
                <a:srgbClr val="FFFF00"/>
              </a:gs>
              <a:gs pos="100000">
                <a:srgbClr val="80808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7200">
                <a:solidFill>
                  <a:srgbClr val="000044"/>
                </a:solidFill>
                <a:latin typeface="Arial" panose="020B0604020202020204" pitchFamily="34" charset="0"/>
                <a:ea typeface="+mn-ea"/>
                <a:sym typeface="WP IconicSymbolsA" pitchFamily="2" charset="2"/>
              </a:rPr>
              <a:t>Denial… </a:t>
            </a:r>
          </a:p>
        </p:txBody>
      </p:sp>
      <p:sp>
        <p:nvSpPr>
          <p:cNvPr id="295946" name="Text Box 2058"/>
          <p:cNvSpPr txBox="1">
            <a:spLocks noChangeArrowheads="1"/>
          </p:cNvSpPr>
          <p:nvPr/>
        </p:nvSpPr>
        <p:spPr bwMode="auto">
          <a:xfrm>
            <a:off x="10991851" y="10795000"/>
            <a:ext cx="10039350" cy="2431435"/>
          </a:xfrm>
          <a:prstGeom prst="rect">
            <a:avLst/>
          </a:prstGeom>
          <a:gradFill rotWithShape="0">
            <a:gsLst>
              <a:gs pos="0">
                <a:srgbClr val="00000C"/>
              </a:gs>
              <a:gs pos="50000">
                <a:srgbClr val="FF0000"/>
              </a:gs>
              <a:gs pos="100000">
                <a:srgbClr val="00000C"/>
              </a:gs>
            </a:gsLst>
            <a:lin ang="5400000" scaled="1"/>
          </a:gradFill>
          <a:ln w="571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5600">
                <a:latin typeface="Arial" panose="020B0604020202020204" pitchFamily="34" charset="0"/>
                <a:ea typeface="+mn-ea"/>
                <a:sym typeface="WP IconicSymbolsA" pitchFamily="2" charset="2"/>
              </a:rPr>
              <a:t>. . . even denying the Lord </a:t>
            </a:r>
          </a:p>
          <a:p>
            <a:r>
              <a:rPr lang="en-US" altLang="en-US" sz="5600">
                <a:latin typeface="Arial" panose="020B0604020202020204" pitchFamily="34" charset="0"/>
                <a:ea typeface="+mn-ea"/>
                <a:sym typeface="WP IconicSymbolsA" pitchFamily="2" charset="2"/>
              </a:rPr>
              <a:t>that bought them . . . </a:t>
            </a:r>
          </a:p>
          <a:p>
            <a:r>
              <a:rPr lang="en-US" altLang="en-US" sz="4000">
                <a:latin typeface="Arial" panose="020B0604020202020204" pitchFamily="34" charset="0"/>
                <a:ea typeface="+mn-ea"/>
                <a:sym typeface="WP IconicSymbolsA" pitchFamily="2" charset="2"/>
              </a:rPr>
              <a:t>2 Peter 2: 1</a:t>
            </a:r>
          </a:p>
        </p:txBody>
      </p:sp>
      <p:sp>
        <p:nvSpPr>
          <p:cNvPr id="295947" name="Text Box 2059"/>
          <p:cNvSpPr txBox="1">
            <a:spLocks noChangeArrowheads="1"/>
          </p:cNvSpPr>
          <p:nvPr/>
        </p:nvSpPr>
        <p:spPr bwMode="auto">
          <a:xfrm>
            <a:off x="12805897" y="3860801"/>
            <a:ext cx="433163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600">
                <a:latin typeface="Arial" panose="020B0604020202020204" pitchFamily="34" charset="0"/>
                <a:ea typeface="+mn-ea"/>
                <a:sym typeface="WP IconicSymbolsA" pitchFamily="2" charset="2"/>
              </a:rPr>
              <a:t>2 Peter 1:1-8</a:t>
            </a:r>
          </a:p>
        </p:txBody>
      </p:sp>
      <p:grpSp>
        <p:nvGrpSpPr>
          <p:cNvPr id="295949" name="Group 2061"/>
          <p:cNvGrpSpPr>
            <a:grpSpLocks/>
          </p:cNvGrpSpPr>
          <p:nvPr/>
        </p:nvGrpSpPr>
        <p:grpSpPr bwMode="auto">
          <a:xfrm>
            <a:off x="3505200" y="5029201"/>
            <a:ext cx="7924800" cy="4524375"/>
            <a:chOff x="144" y="1584"/>
            <a:chExt cx="2496" cy="1425"/>
          </a:xfrm>
        </p:grpSpPr>
        <p:sp>
          <p:nvSpPr>
            <p:cNvPr id="295942" name="Text Box 2054"/>
            <p:cNvSpPr txBox="1">
              <a:spLocks noChangeArrowheads="1"/>
            </p:cNvSpPr>
            <p:nvPr/>
          </p:nvSpPr>
          <p:spPr bwMode="auto">
            <a:xfrm>
              <a:off x="144" y="1584"/>
              <a:ext cx="2016" cy="1425"/>
            </a:xfrm>
            <a:prstGeom prst="rect">
              <a:avLst/>
            </a:prstGeom>
            <a:solidFill>
              <a:schemeClr val="bg2"/>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800">
                  <a:solidFill>
                    <a:srgbClr val="FFFF00"/>
                  </a:solidFill>
                  <a:latin typeface="Arial" panose="020B0604020202020204" pitchFamily="34" charset="0"/>
                  <a:ea typeface="+mn-ea"/>
                  <a:sym typeface="WP IconicSymbolsA" pitchFamily="2" charset="2"/>
                </a:rPr>
                <a:t>Blind?</a:t>
              </a:r>
            </a:p>
            <a:p>
              <a:r>
                <a:rPr lang="en-US" altLang="en-US" sz="4800">
                  <a:latin typeface="Arial" panose="020B0604020202020204" pitchFamily="34" charset="0"/>
                  <a:ea typeface="+mn-ea"/>
                  <a:sym typeface="WP IconicSymbolsA" pitchFamily="2" charset="2"/>
                </a:rPr>
                <a:t>Not without sight…</a:t>
              </a:r>
            </a:p>
            <a:p>
              <a:r>
                <a:rPr lang="en-US" altLang="en-US" sz="4800">
                  <a:latin typeface="Arial" panose="020B0604020202020204" pitchFamily="34" charset="0"/>
                  <a:ea typeface="+mn-ea"/>
                  <a:sym typeface="WP IconicSymbolsA" pitchFamily="2" charset="2"/>
                </a:rPr>
                <a:t>but rather, </a:t>
              </a:r>
            </a:p>
            <a:p>
              <a:r>
                <a:rPr lang="en-US" altLang="en-US" sz="4800">
                  <a:latin typeface="Arial" panose="020B0604020202020204" pitchFamily="34" charset="0"/>
                  <a:ea typeface="+mn-ea"/>
                  <a:sym typeface="WP IconicSymbolsA" pitchFamily="2" charset="2"/>
                </a:rPr>
                <a:t>without clear vision.  </a:t>
              </a:r>
            </a:p>
            <a:p>
              <a:r>
                <a:rPr lang="en-US" altLang="en-US" sz="4800">
                  <a:latin typeface="Arial" panose="020B0604020202020204" pitchFamily="34" charset="0"/>
                  <a:ea typeface="+mn-ea"/>
                  <a:sym typeface="WP IconicSymbolsA" pitchFamily="2" charset="2"/>
                </a:rPr>
                <a:t>Literally, “surrounded by smoke.”</a:t>
              </a:r>
            </a:p>
          </p:txBody>
        </p:sp>
        <p:sp>
          <p:nvSpPr>
            <p:cNvPr id="295948" name="Line 2060"/>
            <p:cNvSpPr>
              <a:spLocks noChangeShapeType="1"/>
            </p:cNvSpPr>
            <p:nvPr/>
          </p:nvSpPr>
          <p:spPr bwMode="auto">
            <a:xfrm flipH="1" flipV="1">
              <a:off x="1440" y="1728"/>
              <a:ext cx="1200" cy="24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4000">
                <a:solidFill>
                  <a:srgbClr val="FFCC00"/>
                </a:solidFill>
                <a:latin typeface="Arial" panose="020B0604020202020204" pitchFamily="34" charset="0"/>
                <a:ea typeface="+mn-ea"/>
                <a:sym typeface="WP IconicSymbolsA" pitchFamily="2" charset="2"/>
              </a:endParaRPr>
            </a:p>
          </p:txBody>
        </p:sp>
      </p:grpSp>
    </p:spTree>
    <p:extLst>
      <p:ext uri="{BB962C8B-B14F-4D97-AF65-F5344CB8AC3E}">
        <p14:creationId xmlns:p14="http://schemas.microsoft.com/office/powerpoint/2010/main" val="3960614038"/>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59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95940"/>
                                        </p:tgtEl>
                                        <p:attrNameLst>
                                          <p:attrName>style.visibility</p:attrName>
                                        </p:attrNameLst>
                                      </p:cBhvr>
                                      <p:to>
                                        <p:strVal val="visible"/>
                                      </p:to>
                                    </p:set>
                                    <p:animEffect transition="in" filter="dissolve">
                                      <p:cBhvr>
                                        <p:cTn id="11" dur="500"/>
                                        <p:tgtEl>
                                          <p:spTgt spid="29594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9594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9594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295949"/>
                                        </p:tgtEl>
                                        <p:attrNameLst>
                                          <p:attrName>style.visibility</p:attrName>
                                        </p:attrNameLst>
                                      </p:cBhvr>
                                      <p:to>
                                        <p:strVal val="visible"/>
                                      </p:to>
                                    </p:set>
                                    <p:animEffect transition="in" filter="dissolve">
                                      <p:cBhvr>
                                        <p:cTn id="24" dur="500"/>
                                        <p:tgtEl>
                                          <p:spTgt spid="2959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9594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95945"/>
                                        </p:tgtEl>
                                        <p:attrNameLst>
                                          <p:attrName>style.visibility</p:attrName>
                                        </p:attrNameLst>
                                      </p:cBhvr>
                                      <p:to>
                                        <p:strVal val="visible"/>
                                      </p:to>
                                    </p:set>
                                    <p:animEffect transition="in" filter="dissolve">
                                      <p:cBhvr>
                                        <p:cTn id="33" dur="500"/>
                                        <p:tgtEl>
                                          <p:spTgt spid="29594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95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autoUpdateAnimBg="0"/>
      <p:bldP spid="295940" grpId="0" animBg="1" autoUpdateAnimBg="0"/>
      <p:bldP spid="295941" grpId="0" autoUpdateAnimBg="0"/>
      <p:bldP spid="295944" grpId="0" animBg="1" autoUpdateAnimBg="0"/>
      <p:bldP spid="295945" grpId="0" animBg="1" autoUpdateAnimBg="0"/>
      <p:bldP spid="295946" grpId="0" animBg="1" autoUpdateAnimBg="0"/>
      <p:bldP spid="29594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reeform 2"/>
          <p:cNvSpPr>
            <a:spLocks/>
          </p:cNvSpPr>
          <p:nvPr/>
        </p:nvSpPr>
        <p:spPr bwMode="auto">
          <a:xfrm>
            <a:off x="12673013" y="512763"/>
            <a:ext cx="11595100" cy="11134725"/>
          </a:xfrm>
          <a:custGeom>
            <a:avLst/>
            <a:gdLst>
              <a:gd name="T0" fmla="*/ 0 w 21575"/>
              <a:gd name="T1" fmla="*/ 2147483647 h 21600"/>
              <a:gd name="T2" fmla="*/ 0 w 21575"/>
              <a:gd name="T3" fmla="*/ 0 h 21600"/>
              <a:gd name="T4" fmla="*/ 2147483647 w 21575"/>
              <a:gd name="T5" fmla="*/ 2147483647 h 21600"/>
              <a:gd name="T6" fmla="*/ 2147483647 w 21575"/>
              <a:gd name="T7" fmla="*/ 2147483647 h 21600"/>
              <a:gd name="T8" fmla="*/ 2147483647 w 21575"/>
              <a:gd name="T9" fmla="*/ 2147483647 h 21600"/>
              <a:gd name="T10" fmla="*/ 2147483647 w 21575"/>
              <a:gd name="T11" fmla="*/ 2147483647 h 21600"/>
              <a:gd name="T12" fmla="*/ 0 w 21575"/>
              <a:gd name="T13" fmla="*/ 2147483647 h 21600"/>
              <a:gd name="T14" fmla="*/ 0 w 21575"/>
              <a:gd name="T15" fmla="*/ 2147483647 h 21600"/>
              <a:gd name="T16" fmla="*/ 0 w 21575"/>
              <a:gd name="T17" fmla="*/ 214748364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75"/>
              <a:gd name="T28" fmla="*/ 0 h 21600"/>
              <a:gd name="T29" fmla="*/ 21575 w 21575"/>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75" h="21600">
                <a:moveTo>
                  <a:pt x="0" y="21570"/>
                </a:moveTo>
                <a:cubicBezTo>
                  <a:pt x="0" y="21570"/>
                  <a:pt x="0" y="28"/>
                  <a:pt x="0" y="0"/>
                </a:cubicBezTo>
                <a:lnTo>
                  <a:pt x="20859" y="30"/>
                </a:lnTo>
                <a:cubicBezTo>
                  <a:pt x="21254" y="30"/>
                  <a:pt x="21575" y="393"/>
                  <a:pt x="21575" y="840"/>
                </a:cubicBezTo>
                <a:lnTo>
                  <a:pt x="21551" y="20865"/>
                </a:lnTo>
                <a:cubicBezTo>
                  <a:pt x="21551" y="21312"/>
                  <a:pt x="21254" y="21600"/>
                  <a:pt x="20859" y="21600"/>
                </a:cubicBezTo>
                <a:cubicBezTo>
                  <a:pt x="20859" y="21600"/>
                  <a:pt x="-25" y="21570"/>
                  <a:pt x="0" y="21570"/>
                </a:cubicBezTo>
                <a:close/>
                <a:moveTo>
                  <a:pt x="0" y="21570"/>
                </a:moveTo>
              </a:path>
            </a:pathLst>
          </a:custGeom>
          <a:solidFill>
            <a:srgbClr val="5B1805"/>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sp>
        <p:nvSpPr>
          <p:cNvPr id="18433" name="Rectangle 1"/>
          <p:cNvSpPr>
            <a:spLocks/>
          </p:cNvSpPr>
          <p:nvPr/>
        </p:nvSpPr>
        <p:spPr bwMode="auto">
          <a:xfrm>
            <a:off x="2168525" y="11322050"/>
            <a:ext cx="22174200" cy="2971800"/>
          </a:xfrm>
          <a:prstGeom prst="rect">
            <a:avLst/>
          </a:prstGeom>
          <a:noFill/>
          <a:ln w="12700">
            <a:noFill/>
            <a:miter lim="800000"/>
            <a:headEnd/>
            <a:tailEnd/>
          </a:ln>
        </p:spPr>
        <p:txBody>
          <a:bodyPr lIns="0" tIns="0" rIns="0" bIns="0" anchor="b"/>
          <a:lstStyle/>
          <a:p>
            <a:pPr algn="r">
              <a:defRPr/>
            </a:pPr>
            <a:r>
              <a:rPr lang="en-US" sz="20000" dirty="0">
                <a:solidFill>
                  <a:srgbClr val="FFFFFF">
                    <a:alpha val="50000"/>
                  </a:srgbClr>
                </a:solidFill>
                <a:latin typeface="Franklin Gothic Medium" pitchFamily="-1" charset="0"/>
                <a:ea typeface="ＭＳ Ｐゴシック" pitchFamily="-1" charset="-128"/>
                <a:cs typeface="ＭＳ Ｐゴシック" pitchFamily="-1" charset="-128"/>
                <a:sym typeface="Franklin Gothic Medium" pitchFamily="-1" charset="0"/>
              </a:rPr>
              <a:t>Genesis 1:1-3</a:t>
            </a:r>
          </a:p>
        </p:txBody>
      </p:sp>
      <p:pic>
        <p:nvPicPr>
          <p:cNvPr id="2970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506413"/>
            <a:ext cx="10426700" cy="111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9701" name="Rectangle 3"/>
          <p:cNvSpPr>
            <a:spLocks noGrp="1" noChangeArrowheads="1"/>
          </p:cNvSpPr>
          <p:nvPr>
            <p:ph type="title"/>
          </p:nvPr>
        </p:nvSpPr>
        <p:spPr>
          <a:xfrm>
            <a:off x="13107988" y="774700"/>
            <a:ext cx="7863840" cy="990600"/>
          </a:xfrm>
        </p:spPr>
        <p:txBody>
          <a:bodyPr/>
          <a:lstStyle/>
          <a:p>
            <a:pPr eaLnBrk="1" hangingPunct="1"/>
            <a:r>
              <a:rPr lang="en-US" altLang="en-US" dirty="0"/>
              <a:t>Genesis 1:1-3</a:t>
            </a:r>
          </a:p>
        </p:txBody>
      </p:sp>
      <p:sp>
        <p:nvSpPr>
          <p:cNvPr id="29702" name="Rectangle 4"/>
          <p:cNvSpPr>
            <a:spLocks noGrp="1" noChangeArrowheads="1"/>
          </p:cNvSpPr>
          <p:nvPr>
            <p:ph type="body" idx="1"/>
          </p:nvPr>
        </p:nvSpPr>
        <p:spPr/>
        <p:txBody>
          <a:bodyPr/>
          <a:lstStyle/>
          <a:p>
            <a:pPr marL="0" indent="0" eaLnBrk="1" hangingPunct="1"/>
            <a:r>
              <a:rPr lang="en-US" altLang="en-US"/>
              <a:t>In the beginning God created the heaven and the earth. And the earth was without form, and void; and darkness was upon the face of the deep. </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reeform 2"/>
          <p:cNvSpPr>
            <a:spLocks/>
          </p:cNvSpPr>
          <p:nvPr/>
        </p:nvSpPr>
        <p:spPr bwMode="auto">
          <a:xfrm>
            <a:off x="12673013" y="512763"/>
            <a:ext cx="11595100" cy="11134725"/>
          </a:xfrm>
          <a:custGeom>
            <a:avLst/>
            <a:gdLst>
              <a:gd name="T0" fmla="*/ 0 w 21575"/>
              <a:gd name="T1" fmla="*/ 2147483647 h 21600"/>
              <a:gd name="T2" fmla="*/ 0 w 21575"/>
              <a:gd name="T3" fmla="*/ 0 h 21600"/>
              <a:gd name="T4" fmla="*/ 2147483647 w 21575"/>
              <a:gd name="T5" fmla="*/ 2147483647 h 21600"/>
              <a:gd name="T6" fmla="*/ 2147483647 w 21575"/>
              <a:gd name="T7" fmla="*/ 2147483647 h 21600"/>
              <a:gd name="T8" fmla="*/ 2147483647 w 21575"/>
              <a:gd name="T9" fmla="*/ 2147483647 h 21600"/>
              <a:gd name="T10" fmla="*/ 2147483647 w 21575"/>
              <a:gd name="T11" fmla="*/ 2147483647 h 21600"/>
              <a:gd name="T12" fmla="*/ 0 w 21575"/>
              <a:gd name="T13" fmla="*/ 2147483647 h 21600"/>
              <a:gd name="T14" fmla="*/ 0 w 21575"/>
              <a:gd name="T15" fmla="*/ 2147483647 h 21600"/>
              <a:gd name="T16" fmla="*/ 0 w 21575"/>
              <a:gd name="T17" fmla="*/ 214748364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75"/>
              <a:gd name="T28" fmla="*/ 0 h 21600"/>
              <a:gd name="T29" fmla="*/ 21575 w 21575"/>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75" h="21600">
                <a:moveTo>
                  <a:pt x="0" y="21570"/>
                </a:moveTo>
                <a:cubicBezTo>
                  <a:pt x="0" y="21570"/>
                  <a:pt x="0" y="28"/>
                  <a:pt x="0" y="0"/>
                </a:cubicBezTo>
                <a:lnTo>
                  <a:pt x="20859" y="30"/>
                </a:lnTo>
                <a:cubicBezTo>
                  <a:pt x="21254" y="30"/>
                  <a:pt x="21575" y="393"/>
                  <a:pt x="21575" y="840"/>
                </a:cubicBezTo>
                <a:lnTo>
                  <a:pt x="21551" y="20865"/>
                </a:lnTo>
                <a:cubicBezTo>
                  <a:pt x="21551" y="21312"/>
                  <a:pt x="21254" y="21600"/>
                  <a:pt x="20859" y="21600"/>
                </a:cubicBezTo>
                <a:cubicBezTo>
                  <a:pt x="20859" y="21600"/>
                  <a:pt x="-25" y="21570"/>
                  <a:pt x="0" y="21570"/>
                </a:cubicBezTo>
                <a:close/>
                <a:moveTo>
                  <a:pt x="0" y="21570"/>
                </a:moveTo>
              </a:path>
            </a:pathLst>
          </a:custGeom>
          <a:solidFill>
            <a:srgbClr val="5B1805"/>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sp>
        <p:nvSpPr>
          <p:cNvPr id="19457" name="Rectangle 1"/>
          <p:cNvSpPr>
            <a:spLocks/>
          </p:cNvSpPr>
          <p:nvPr/>
        </p:nvSpPr>
        <p:spPr bwMode="auto">
          <a:xfrm>
            <a:off x="2168525" y="11322050"/>
            <a:ext cx="22174200" cy="2971800"/>
          </a:xfrm>
          <a:prstGeom prst="rect">
            <a:avLst/>
          </a:prstGeom>
          <a:noFill/>
          <a:ln w="12700">
            <a:noFill/>
            <a:miter lim="800000"/>
            <a:headEnd/>
            <a:tailEnd/>
          </a:ln>
        </p:spPr>
        <p:txBody>
          <a:bodyPr lIns="0" tIns="0" rIns="0" bIns="0" anchor="b"/>
          <a:lstStyle/>
          <a:p>
            <a:pPr algn="r">
              <a:defRPr/>
            </a:pPr>
            <a:r>
              <a:rPr lang="en-US" sz="20000" dirty="0">
                <a:solidFill>
                  <a:srgbClr val="FFFFFF">
                    <a:alpha val="50000"/>
                  </a:srgbClr>
                </a:solidFill>
                <a:latin typeface="Franklin Gothic Medium" pitchFamily="-1" charset="0"/>
                <a:ea typeface="ＭＳ Ｐゴシック" pitchFamily="-1" charset="-128"/>
                <a:cs typeface="ＭＳ Ｐゴシック" pitchFamily="-1" charset="-128"/>
                <a:sym typeface="Franklin Gothic Medium" pitchFamily="-1" charset="0"/>
              </a:rPr>
              <a:t>Genesis 1:1-3</a:t>
            </a:r>
          </a:p>
        </p:txBody>
      </p:sp>
      <p:sp>
        <p:nvSpPr>
          <p:cNvPr id="30725" name="Rectangle 3"/>
          <p:cNvSpPr>
            <a:spLocks noGrp="1" noChangeArrowheads="1"/>
          </p:cNvSpPr>
          <p:nvPr>
            <p:ph type="title"/>
          </p:nvPr>
        </p:nvSpPr>
        <p:spPr>
          <a:xfrm>
            <a:off x="13194190" y="1073150"/>
            <a:ext cx="7498080" cy="990600"/>
          </a:xfrm>
        </p:spPr>
        <p:txBody>
          <a:bodyPr/>
          <a:lstStyle/>
          <a:p>
            <a:pPr eaLnBrk="1" hangingPunct="1"/>
            <a:r>
              <a:rPr lang="en-US" altLang="en-US" dirty="0"/>
              <a:t>Genesis 1:1-3</a:t>
            </a:r>
          </a:p>
        </p:txBody>
      </p:sp>
      <p:sp>
        <p:nvSpPr>
          <p:cNvPr id="30726" name="Rectangle 4"/>
          <p:cNvSpPr>
            <a:spLocks noGrp="1" noChangeArrowheads="1"/>
          </p:cNvSpPr>
          <p:nvPr>
            <p:ph type="body" idx="1"/>
          </p:nvPr>
        </p:nvSpPr>
        <p:spPr/>
        <p:txBody>
          <a:bodyPr/>
          <a:lstStyle/>
          <a:p>
            <a:pPr marL="0" indent="0" eaLnBrk="1" hangingPunct="1"/>
            <a:r>
              <a:rPr lang="en-US" altLang="en-US" dirty="0"/>
              <a:t>And the Spirit of God moved upon the face of the waters. And God said, </a:t>
            </a:r>
            <a:r>
              <a:rPr lang="en-US" altLang="en-US" i="1" dirty="0"/>
              <a:t>(God </a:t>
            </a:r>
            <a:r>
              <a:rPr lang="en-US" altLang="en-US" i="1" dirty="0">
                <a:solidFill>
                  <a:srgbClr val="FFFF00"/>
                </a:solidFill>
              </a:rPr>
              <a:t>sounded</a:t>
            </a:r>
            <a:r>
              <a:rPr lang="en-US" altLang="en-US" i="1" dirty="0"/>
              <a:t>)</a:t>
            </a:r>
            <a:r>
              <a:rPr lang="en-US" altLang="en-US" dirty="0"/>
              <a:t> Let there be light: and there was light.</a:t>
            </a:r>
          </a:p>
        </p:txBody>
      </p:sp>
      <p:sp>
        <p:nvSpPr>
          <p:cNvPr id="7173" name="Rectangle 5"/>
          <p:cNvSpPr>
            <a:spLocks/>
          </p:cNvSpPr>
          <p:nvPr/>
        </p:nvSpPr>
        <p:spPr bwMode="auto">
          <a:xfrm>
            <a:off x="13182600" y="6070600"/>
            <a:ext cx="37973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685800" bIns="0" anchor="ct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just" eaLnBrk="1" hangingPunct="1"/>
            <a:r>
              <a:rPr lang="en-US" altLang="en-US" sz="8000">
                <a:solidFill>
                  <a:srgbClr val="FFC14F"/>
                </a:solidFill>
                <a:latin typeface="Franklin Gothic Medium" panose="020B0603020102020204" pitchFamily="34" charset="0"/>
                <a:ea typeface="ＭＳ Ｐゴシック" panose="020B0600070205080204" pitchFamily="34" charset="-128"/>
                <a:sym typeface="Franklin Gothic Medium" panose="020B0603020102020204" pitchFamily="34" charset="0"/>
              </a:rPr>
              <a:t>said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525" y="2404940"/>
            <a:ext cx="10058400" cy="7350369"/>
          </a:xfrm>
          <a:prstGeom prst="ellipse">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173"/>
                                        </p:tgtEl>
                                        <p:attrNameLst>
                                          <p:attrName>style.visibility</p:attrName>
                                        </p:attrNameLst>
                                      </p:cBhvr>
                                      <p:to>
                                        <p:strVal val="visible"/>
                                      </p:to>
                                    </p:set>
                                    <p:anim calcmode="lin" valueType="num">
                                      <p:cBhvr>
                                        <p:cTn id="7" dur="1500" fill="hold"/>
                                        <p:tgtEl>
                                          <p:spTgt spid="7173"/>
                                        </p:tgtEl>
                                        <p:attrNameLst>
                                          <p:attrName>ppt_x</p:attrName>
                                        </p:attrNameLst>
                                      </p:cBhvr>
                                      <p:tavLst>
                                        <p:tav tm="0">
                                          <p:val>
                                            <p:strVal val="#ppt_x"/>
                                          </p:val>
                                        </p:tav>
                                        <p:tav tm="50000">
                                          <p:val>
                                            <p:strVal val="#ppt_x+.1"/>
                                          </p:val>
                                        </p:tav>
                                        <p:tav tm="100000">
                                          <p:val>
                                            <p:strVal val="#ppt_x"/>
                                          </p:val>
                                        </p:tav>
                                      </p:tavLst>
                                    </p:anim>
                                    <p:anim calcmode="lin" valueType="num">
                                      <p:cBhvr>
                                        <p:cTn id="8" dur="1500" fill="hold"/>
                                        <p:tgtEl>
                                          <p:spTgt spid="7173"/>
                                        </p:tgtEl>
                                        <p:attrNameLst>
                                          <p:attrName>ppt_y</p:attrName>
                                        </p:attrNameLst>
                                      </p:cBhvr>
                                      <p:tavLst>
                                        <p:tav tm="0">
                                          <p:val>
                                            <p:strVal val="#ppt_y"/>
                                          </p:val>
                                        </p:tav>
                                        <p:tav tm="100000">
                                          <p:val>
                                            <p:strVal val="#ppt_y"/>
                                          </p:val>
                                        </p:tav>
                                      </p:tavLst>
                                    </p:anim>
                                    <p:anim calcmode="lin" valueType="num">
                                      <p:cBhvr>
                                        <p:cTn id="9" dur="1500" fill="hold"/>
                                        <p:tgtEl>
                                          <p:spTgt spid="7173"/>
                                        </p:tgtEl>
                                        <p:attrNameLst>
                                          <p:attrName>ppt_h</p:attrName>
                                        </p:attrNameLst>
                                      </p:cBhvr>
                                      <p:tavLst>
                                        <p:tav tm="0">
                                          <p:val>
                                            <p:strVal val="#ppt_h/10"/>
                                          </p:val>
                                        </p:tav>
                                        <p:tav tm="50000">
                                          <p:val>
                                            <p:strVal val="#ppt_h+.01"/>
                                          </p:val>
                                        </p:tav>
                                        <p:tav tm="100000">
                                          <p:val>
                                            <p:strVal val="#ppt_h"/>
                                          </p:val>
                                        </p:tav>
                                      </p:tavLst>
                                    </p:anim>
                                    <p:anim calcmode="lin" valueType="num">
                                      <p:cBhvr>
                                        <p:cTn id="10" dur="1500" fill="hold"/>
                                        <p:tgtEl>
                                          <p:spTgt spid="717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500" tmFilter="0,0; .5, 1; 1, 1"/>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FF">
                <a:gamma/>
                <a:shade val="36078"/>
                <a:invGamma/>
              </a:srgbClr>
            </a:gs>
          </a:gsLst>
          <a:path path="shape">
            <a:fillToRect l="50000" t="50000" r="50000" b="50000"/>
          </a:path>
        </a:gra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1395664" y="295740"/>
            <a:ext cx="21512462" cy="1942132"/>
          </a:xfrm>
        </p:spPr>
        <p:txBody>
          <a:bodyPr/>
          <a:lstStyle/>
          <a:p>
            <a:r>
              <a:rPr lang="en-US" altLang="en-US" sz="9600" b="1" dirty="0">
                <a:solidFill>
                  <a:schemeClr val="tx1"/>
                </a:solidFill>
              </a:rPr>
              <a:t>How did God create the world?</a:t>
            </a:r>
          </a:p>
        </p:txBody>
      </p:sp>
      <p:sp>
        <p:nvSpPr>
          <p:cNvPr id="276485" name="Text Box 5"/>
          <p:cNvSpPr txBox="1">
            <a:spLocks noChangeArrowheads="1"/>
          </p:cNvSpPr>
          <p:nvPr/>
        </p:nvSpPr>
        <p:spPr bwMode="auto">
          <a:xfrm>
            <a:off x="8100174" y="2500396"/>
            <a:ext cx="8183651" cy="1569660"/>
          </a:xfrm>
          <a:prstGeom prst="rect">
            <a:avLst/>
          </a:prstGeom>
          <a:gradFill rotWithShape="0">
            <a:gsLst>
              <a:gs pos="0">
                <a:srgbClr val="FF0000"/>
              </a:gs>
              <a:gs pos="50000">
                <a:srgbClr val="FFFF00"/>
              </a:gs>
              <a:gs pos="100000">
                <a:srgbClr val="FF0000"/>
              </a:gs>
            </a:gsLst>
            <a:lin ang="5400000" scaled="1"/>
          </a:gra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9600" b="1" dirty="0">
                <a:solidFill>
                  <a:srgbClr val="000044"/>
                </a:solidFill>
                <a:latin typeface="Arial" panose="020B0604020202020204" pitchFamily="34" charset="0"/>
                <a:ea typeface="+mn-ea"/>
                <a:sym typeface="WP IconicSymbolsA" pitchFamily="2" charset="2"/>
              </a:rPr>
              <a:t>And God said</a:t>
            </a:r>
          </a:p>
        </p:txBody>
      </p:sp>
      <p:sp>
        <p:nvSpPr>
          <p:cNvPr id="276491" name="Text Box 11"/>
          <p:cNvSpPr txBox="1">
            <a:spLocks noChangeArrowheads="1"/>
          </p:cNvSpPr>
          <p:nvPr/>
        </p:nvSpPr>
        <p:spPr bwMode="auto">
          <a:xfrm>
            <a:off x="6934199" y="4676156"/>
            <a:ext cx="10515600" cy="3785652"/>
          </a:xfrm>
          <a:prstGeom prst="rect">
            <a:avLst/>
          </a:prstGeom>
          <a:gradFill rotWithShape="0">
            <a:gsLst>
              <a:gs pos="0">
                <a:schemeClr val="folHlink"/>
              </a:gs>
              <a:gs pos="50000">
                <a:srgbClr val="43C204"/>
              </a:gs>
              <a:gs pos="100000">
                <a:schemeClr val="folHlink"/>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8000" dirty="0">
                <a:latin typeface="Arial" panose="020B0604020202020204" pitchFamily="34" charset="0"/>
                <a:ea typeface="+mn-ea"/>
                <a:sym typeface="WP IconicSymbolsA" pitchFamily="2" charset="2"/>
              </a:rPr>
              <a:t>God Created the World </a:t>
            </a:r>
          </a:p>
          <a:p>
            <a:r>
              <a:rPr lang="en-US" altLang="en-US" sz="8000" dirty="0">
                <a:latin typeface="Arial" panose="020B0604020202020204" pitchFamily="34" charset="0"/>
                <a:ea typeface="+mn-ea"/>
                <a:sym typeface="WP IconicSymbolsA" pitchFamily="2" charset="2"/>
              </a:rPr>
              <a:t>Through </a:t>
            </a:r>
            <a:r>
              <a:rPr lang="en-US" altLang="en-US" sz="8000" b="1" u="sng" dirty="0">
                <a:latin typeface="Arial" panose="020B0604020202020204" pitchFamily="34" charset="0"/>
                <a:ea typeface="+mn-ea"/>
                <a:sym typeface="WP IconicSymbolsA" pitchFamily="2" charset="2"/>
              </a:rPr>
              <a:t>SOUND</a:t>
            </a:r>
          </a:p>
        </p:txBody>
      </p:sp>
      <p:sp>
        <p:nvSpPr>
          <p:cNvPr id="276492" name="Text Box 12"/>
          <p:cNvSpPr txBox="1">
            <a:spLocks noChangeArrowheads="1"/>
          </p:cNvSpPr>
          <p:nvPr/>
        </p:nvSpPr>
        <p:spPr bwMode="auto">
          <a:xfrm>
            <a:off x="1938442" y="8731027"/>
            <a:ext cx="6628738" cy="44012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800">
                <a:latin typeface="Arial" panose="020B0604020202020204" pitchFamily="34" charset="0"/>
                <a:ea typeface="+mn-ea"/>
                <a:sym typeface="WP IconicSymbolsA" pitchFamily="2" charset="2"/>
              </a:rPr>
              <a:t>By the word of the </a:t>
            </a:r>
          </a:p>
          <a:p>
            <a:r>
              <a:rPr lang="en-US" altLang="en-US" sz="4800">
                <a:latin typeface="Arial" panose="020B0604020202020204" pitchFamily="34" charset="0"/>
                <a:ea typeface="+mn-ea"/>
                <a:sym typeface="WP IconicSymbolsA" pitchFamily="2" charset="2"/>
              </a:rPr>
              <a:t>Lord were the heavens </a:t>
            </a:r>
          </a:p>
          <a:p>
            <a:r>
              <a:rPr lang="en-US" altLang="en-US" sz="4800">
                <a:latin typeface="Arial" panose="020B0604020202020204" pitchFamily="34" charset="0"/>
                <a:ea typeface="+mn-ea"/>
                <a:sym typeface="WP IconicSymbolsA" pitchFamily="2" charset="2"/>
              </a:rPr>
              <a:t>made; and all the host </a:t>
            </a:r>
          </a:p>
          <a:p>
            <a:r>
              <a:rPr lang="en-US" altLang="en-US" sz="4800">
                <a:latin typeface="Arial" panose="020B0604020202020204" pitchFamily="34" charset="0"/>
                <a:ea typeface="+mn-ea"/>
                <a:sym typeface="WP IconicSymbolsA" pitchFamily="2" charset="2"/>
              </a:rPr>
              <a:t>of them by the </a:t>
            </a:r>
            <a:r>
              <a:rPr lang="en-US" altLang="en-US" sz="4800">
                <a:solidFill>
                  <a:srgbClr val="FFFF00"/>
                </a:solidFill>
                <a:latin typeface="Arial" panose="020B0604020202020204" pitchFamily="34" charset="0"/>
                <a:ea typeface="+mn-ea"/>
                <a:sym typeface="WP IconicSymbolsA" pitchFamily="2" charset="2"/>
              </a:rPr>
              <a:t>breath </a:t>
            </a:r>
          </a:p>
          <a:p>
            <a:r>
              <a:rPr lang="en-US" altLang="en-US" sz="4800">
                <a:solidFill>
                  <a:srgbClr val="FFFF00"/>
                </a:solidFill>
                <a:latin typeface="Arial" panose="020B0604020202020204" pitchFamily="34" charset="0"/>
                <a:ea typeface="+mn-ea"/>
                <a:sym typeface="WP IconicSymbolsA" pitchFamily="2" charset="2"/>
              </a:rPr>
              <a:t>of his mouth</a:t>
            </a:r>
            <a:r>
              <a:rPr lang="en-US" altLang="en-US" sz="4800">
                <a:latin typeface="Arial" panose="020B0604020202020204" pitchFamily="34" charset="0"/>
                <a:ea typeface="+mn-ea"/>
                <a:sym typeface="WP IconicSymbolsA" pitchFamily="2" charset="2"/>
              </a:rPr>
              <a:t>.</a:t>
            </a:r>
          </a:p>
          <a:p>
            <a:r>
              <a:rPr lang="en-US" altLang="en-US" sz="4000">
                <a:latin typeface="Arial" panose="020B0604020202020204" pitchFamily="34" charset="0"/>
                <a:ea typeface="+mn-ea"/>
                <a:sym typeface="WP IconicSymbolsA" pitchFamily="2" charset="2"/>
              </a:rPr>
              <a:t>Psalm 33: 6</a:t>
            </a:r>
          </a:p>
        </p:txBody>
      </p:sp>
      <p:sp>
        <p:nvSpPr>
          <p:cNvPr id="276493" name="Text Box 13"/>
          <p:cNvSpPr txBox="1">
            <a:spLocks noChangeArrowheads="1"/>
          </p:cNvSpPr>
          <p:nvPr/>
        </p:nvSpPr>
        <p:spPr bwMode="auto">
          <a:xfrm>
            <a:off x="9545187" y="8822580"/>
            <a:ext cx="4709943" cy="36625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800">
                <a:latin typeface="Arial" panose="020B0604020202020204" pitchFamily="34" charset="0"/>
                <a:ea typeface="+mn-ea"/>
                <a:sym typeface="WP IconicSymbolsA" pitchFamily="2" charset="2"/>
              </a:rPr>
              <a:t>For he </a:t>
            </a:r>
            <a:r>
              <a:rPr lang="en-US" altLang="en-US" sz="4800">
                <a:solidFill>
                  <a:srgbClr val="FFFF00"/>
                </a:solidFill>
                <a:latin typeface="Arial" panose="020B0604020202020204" pitchFamily="34" charset="0"/>
                <a:ea typeface="+mn-ea"/>
                <a:sym typeface="WP IconicSymbolsA" pitchFamily="2" charset="2"/>
              </a:rPr>
              <a:t>spake</a:t>
            </a:r>
            <a:r>
              <a:rPr lang="en-US" altLang="en-US" sz="4800">
                <a:latin typeface="Arial" panose="020B0604020202020204" pitchFamily="34" charset="0"/>
                <a:ea typeface="+mn-ea"/>
                <a:sym typeface="WP IconicSymbolsA" pitchFamily="2" charset="2"/>
              </a:rPr>
              <a:t>,</a:t>
            </a:r>
          </a:p>
          <a:p>
            <a:r>
              <a:rPr lang="en-US" altLang="en-US" sz="4800">
                <a:latin typeface="Arial" panose="020B0604020202020204" pitchFamily="34" charset="0"/>
                <a:ea typeface="+mn-ea"/>
                <a:sym typeface="WP IconicSymbolsA" pitchFamily="2" charset="2"/>
              </a:rPr>
              <a:t>and it was done;</a:t>
            </a:r>
          </a:p>
          <a:p>
            <a:r>
              <a:rPr lang="en-US" altLang="en-US" sz="4800">
                <a:latin typeface="Arial" panose="020B0604020202020204" pitchFamily="34" charset="0"/>
                <a:ea typeface="+mn-ea"/>
                <a:sym typeface="WP IconicSymbolsA" pitchFamily="2" charset="2"/>
              </a:rPr>
              <a:t>he commanded,</a:t>
            </a:r>
          </a:p>
          <a:p>
            <a:r>
              <a:rPr lang="en-US" altLang="en-US" sz="4800">
                <a:latin typeface="Arial" panose="020B0604020202020204" pitchFamily="34" charset="0"/>
                <a:ea typeface="+mn-ea"/>
                <a:sym typeface="WP IconicSymbolsA" pitchFamily="2" charset="2"/>
              </a:rPr>
              <a:t>and it stood fast.</a:t>
            </a:r>
          </a:p>
          <a:p>
            <a:r>
              <a:rPr lang="en-US" altLang="en-US" sz="4000">
                <a:latin typeface="Arial" panose="020B0604020202020204" pitchFamily="34" charset="0"/>
                <a:ea typeface="+mn-ea"/>
                <a:sym typeface="WP IconicSymbolsA" pitchFamily="2" charset="2"/>
              </a:rPr>
              <a:t>Psalm 33: 9</a:t>
            </a:r>
          </a:p>
        </p:txBody>
      </p:sp>
      <p:sp>
        <p:nvSpPr>
          <p:cNvPr id="276494" name="Text Box 14"/>
          <p:cNvSpPr txBox="1">
            <a:spLocks noChangeArrowheads="1"/>
          </p:cNvSpPr>
          <p:nvPr/>
        </p:nvSpPr>
        <p:spPr bwMode="auto">
          <a:xfrm>
            <a:off x="15233137" y="8899115"/>
            <a:ext cx="5529078" cy="29238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800">
                <a:latin typeface="Arial" panose="020B0604020202020204" pitchFamily="34" charset="0"/>
                <a:ea typeface="+mn-ea"/>
                <a:sym typeface="WP IconicSymbolsA" pitchFamily="2" charset="2"/>
              </a:rPr>
              <a:t>. . . the worlds were</a:t>
            </a:r>
          </a:p>
          <a:p>
            <a:r>
              <a:rPr lang="en-US" altLang="en-US" sz="4800">
                <a:latin typeface="Arial" panose="020B0604020202020204" pitchFamily="34" charset="0"/>
                <a:ea typeface="+mn-ea"/>
                <a:sym typeface="WP IconicSymbolsA" pitchFamily="2" charset="2"/>
              </a:rPr>
              <a:t>framed by the </a:t>
            </a:r>
          </a:p>
          <a:p>
            <a:r>
              <a:rPr lang="en-US" altLang="en-US" sz="4800">
                <a:latin typeface="Arial" panose="020B0604020202020204" pitchFamily="34" charset="0"/>
                <a:ea typeface="+mn-ea"/>
                <a:sym typeface="WP IconicSymbolsA" pitchFamily="2" charset="2"/>
              </a:rPr>
              <a:t>word of God . . .</a:t>
            </a:r>
          </a:p>
          <a:p>
            <a:r>
              <a:rPr lang="en-US" altLang="en-US" sz="4000">
                <a:latin typeface="Arial" panose="020B0604020202020204" pitchFamily="34" charset="0"/>
                <a:ea typeface="+mn-ea"/>
                <a:sym typeface="WP IconicSymbolsA" pitchFamily="2" charset="2"/>
              </a:rPr>
              <a:t>Hebrews 11:3</a:t>
            </a:r>
          </a:p>
        </p:txBody>
      </p:sp>
    </p:spTree>
    <p:extLst>
      <p:ext uri="{BB962C8B-B14F-4D97-AF65-F5344CB8AC3E}">
        <p14:creationId xmlns:p14="http://schemas.microsoft.com/office/powerpoint/2010/main" val="412839995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76485"/>
                                        </p:tgtEl>
                                        <p:attrNameLst>
                                          <p:attrName>style.visibility</p:attrName>
                                        </p:attrNameLst>
                                      </p:cBhvr>
                                      <p:to>
                                        <p:strVal val="visible"/>
                                      </p:to>
                                    </p:set>
                                    <p:anim calcmode="lin" valueType="num">
                                      <p:cBhvr>
                                        <p:cTn id="7" dur="500" fill="hold"/>
                                        <p:tgtEl>
                                          <p:spTgt spid="276485"/>
                                        </p:tgtEl>
                                        <p:attrNameLst>
                                          <p:attrName>ppt_w</p:attrName>
                                        </p:attrNameLst>
                                      </p:cBhvr>
                                      <p:tavLst>
                                        <p:tav tm="0">
                                          <p:val>
                                            <p:fltVal val="0"/>
                                          </p:val>
                                        </p:tav>
                                        <p:tav tm="100000">
                                          <p:val>
                                            <p:strVal val="#ppt_w"/>
                                          </p:val>
                                        </p:tav>
                                      </p:tavLst>
                                    </p:anim>
                                    <p:anim calcmode="lin" valueType="num">
                                      <p:cBhvr>
                                        <p:cTn id="8" dur="500" fill="hold"/>
                                        <p:tgtEl>
                                          <p:spTgt spid="276485"/>
                                        </p:tgtEl>
                                        <p:attrNameLst>
                                          <p:attrName>ppt_h</p:attrName>
                                        </p:attrNameLst>
                                      </p:cBhvr>
                                      <p:tavLst>
                                        <p:tav tm="0">
                                          <p:val>
                                            <p:fltVal val="0"/>
                                          </p:val>
                                        </p:tav>
                                        <p:tav tm="100000">
                                          <p:val>
                                            <p:strVal val="#ppt_h"/>
                                          </p:val>
                                        </p:tav>
                                      </p:tavLst>
                                    </p:anim>
                                    <p:anim calcmode="lin" valueType="num">
                                      <p:cBhvr>
                                        <p:cTn id="9" dur="500" fill="hold"/>
                                        <p:tgtEl>
                                          <p:spTgt spid="276485"/>
                                        </p:tgtEl>
                                        <p:attrNameLst>
                                          <p:attrName>ppt_x</p:attrName>
                                        </p:attrNameLst>
                                      </p:cBhvr>
                                      <p:tavLst>
                                        <p:tav tm="0">
                                          <p:val>
                                            <p:fltVal val="0.5"/>
                                          </p:val>
                                        </p:tav>
                                        <p:tav tm="100000">
                                          <p:val>
                                            <p:strVal val="#ppt_x"/>
                                          </p:val>
                                        </p:tav>
                                      </p:tavLst>
                                    </p:anim>
                                    <p:anim calcmode="lin" valueType="num">
                                      <p:cBhvr>
                                        <p:cTn id="10" dur="500" fill="hold"/>
                                        <p:tgtEl>
                                          <p:spTgt spid="27648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76491"/>
                                        </p:tgtEl>
                                        <p:attrNameLst>
                                          <p:attrName>style.visibility</p:attrName>
                                        </p:attrNameLst>
                                      </p:cBhvr>
                                      <p:to>
                                        <p:strVal val="visible"/>
                                      </p:to>
                                    </p:set>
                                    <p:animEffect transition="in" filter="dissolve">
                                      <p:cBhvr>
                                        <p:cTn id="15" dur="500"/>
                                        <p:tgtEl>
                                          <p:spTgt spid="27649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7649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27649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276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5" grpId="0" animBg="1" autoUpdateAnimBg="0"/>
      <p:bldP spid="276491" grpId="0" animBg="1" autoUpdateAnimBg="0"/>
      <p:bldP spid="276492" grpId="0" animBg="1" autoUpdateAnimBg="0"/>
      <p:bldP spid="276493" grpId="0" animBg="1" autoUpdateAnimBg="0"/>
      <p:bldP spid="276494"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9220200" y="533400"/>
            <a:ext cx="10426700" cy="11303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lIns="0" tIns="0" rIns="0" bIns="0" anchor="b"/>
          <a:lstStyle/>
          <a:p>
            <a:pPr>
              <a:defRPr/>
            </a:pPr>
            <a:r>
              <a:rPr lang="en-US" sz="8000" kern="0" dirty="0">
                <a:solidFill>
                  <a:srgbClr val="800000"/>
                </a:solidFill>
                <a:latin typeface="+mj-lt"/>
                <a:ea typeface="+mj-ea"/>
                <a:cs typeface="+mj-cs"/>
                <a:sym typeface="Franklin Gothic Medium" charset="0"/>
              </a:rPr>
              <a:t>Dr. Hans Jenny</a:t>
            </a:r>
          </a:p>
        </p:txBody>
      </p:sp>
      <p:pic>
        <p:nvPicPr>
          <p:cNvPr id="3277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533400"/>
            <a:ext cx="8661400" cy="1112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3363" y="1981200"/>
            <a:ext cx="58166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0" y="5029200"/>
            <a:ext cx="56896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2700" y="533400"/>
            <a:ext cx="14211300" cy="111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1000"/>
                                        <p:tgtEl>
                                          <p:spTgt spid="61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1000"/>
                                        <p:tgtEl>
                                          <p:spTgt spid="61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3.33333E-6 2.03704E-6 L -0.09479 -0.12651 " pathEditMode="relative" rAng="0" ptsTypes="AA">
                                      <p:cBhvr>
                                        <p:cTn id="16" dur="2000" fill="hold"/>
                                        <p:tgtEl>
                                          <p:spTgt spid="6148"/>
                                        </p:tgtEl>
                                        <p:attrNameLst>
                                          <p:attrName>ppt_x</p:attrName>
                                          <p:attrName>ppt_y</p:attrName>
                                        </p:attrNameLst>
                                      </p:cBhvr>
                                      <p:rCtr x="-4740" y="-6331"/>
                                    </p:animMotion>
                                  </p:childTnLst>
                                </p:cTn>
                              </p:par>
                              <p:par>
                                <p:cTn id="17" presetID="6" presetClass="emph" presetSubtype="0" fill="hold" nodeType="withEffect">
                                  <p:stCondLst>
                                    <p:cond delay="0"/>
                                  </p:stCondLst>
                                  <p:childTnLst>
                                    <p:animScale>
                                      <p:cBhvr>
                                        <p:cTn id="18" dur="2000" fill="hold"/>
                                        <p:tgtEl>
                                          <p:spTgt spid="6148"/>
                                        </p:tgtEl>
                                      </p:cBhvr>
                                      <p:by x="150000" y="150000"/>
                                    </p:animScale>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6149"/>
                                        </p:tgtEl>
                                        <p:attrNameLst>
                                          <p:attrName>style.visibility</p:attrName>
                                        </p:attrNameLst>
                                      </p:cBhvr>
                                      <p:to>
                                        <p:strVal val="visible"/>
                                      </p:to>
                                    </p:set>
                                    <p:animEffect transition="in" filter="fade">
                                      <p:cBhvr>
                                        <p:cTn id="23" dur="1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533400"/>
            <a:ext cx="8661400" cy="1112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219" name="Rectangle 3"/>
          <p:cNvSpPr>
            <a:spLocks noGrp="1" noChangeArrowheads="1"/>
          </p:cNvSpPr>
          <p:nvPr>
            <p:ph type="body" idx="1"/>
          </p:nvPr>
        </p:nvSpPr>
        <p:spPr>
          <a:xfrm>
            <a:off x="12192000" y="3429000"/>
            <a:ext cx="10820400" cy="5816600"/>
          </a:xfrm>
        </p:spPr>
        <p:txBody>
          <a:bodyPr/>
          <a:lstStyle/>
          <a:p>
            <a:pPr marL="0" indent="0" eaLnBrk="1" hangingPunct="1"/>
            <a:r>
              <a:rPr lang="ja-JP" altLang="en-US">
                <a:solidFill>
                  <a:srgbClr val="595959"/>
                </a:solidFill>
                <a:latin typeface="Arial" panose="020B0604020202020204" pitchFamily="34" charset="0"/>
              </a:rPr>
              <a:t>“</a:t>
            </a:r>
            <a:r>
              <a:rPr lang="en-US" altLang="ja-JP">
                <a:solidFill>
                  <a:srgbClr val="595959"/>
                </a:solidFill>
              </a:rPr>
              <a:t>Sound has a direct influence on our human biology and thus influences our health.</a:t>
            </a:r>
            <a:r>
              <a:rPr lang="ja-JP" altLang="en-US">
                <a:solidFill>
                  <a:srgbClr val="595959"/>
                </a:solidFill>
                <a:latin typeface="Arial" panose="020B0604020202020204" pitchFamily="34" charset="0"/>
              </a:rPr>
              <a:t>”</a:t>
            </a:r>
            <a:endParaRPr lang="en-US" altLang="en-US">
              <a:solidFill>
                <a:srgbClr val="595959"/>
              </a:solidFill>
            </a:endParaRPr>
          </a:p>
        </p:txBody>
      </p:sp>
      <p:sp>
        <p:nvSpPr>
          <p:cNvPr id="6" name="Rectangle 2"/>
          <p:cNvSpPr txBox="1">
            <a:spLocks noChangeArrowheads="1"/>
          </p:cNvSpPr>
          <p:nvPr/>
        </p:nvSpPr>
        <p:spPr bwMode="auto">
          <a:xfrm>
            <a:off x="9220200" y="533400"/>
            <a:ext cx="10426700" cy="11303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lIns="0" tIns="0" rIns="0" bIns="0" anchor="b"/>
          <a:lstStyle/>
          <a:p>
            <a:pPr>
              <a:defRPr/>
            </a:pPr>
            <a:r>
              <a:rPr lang="en-US" sz="8000" kern="0" dirty="0">
                <a:solidFill>
                  <a:srgbClr val="800000"/>
                </a:solidFill>
                <a:latin typeface="+mj-lt"/>
                <a:ea typeface="+mj-ea"/>
                <a:cs typeface="+mj-cs"/>
                <a:sym typeface="Franklin Gothic Medium" charset="0"/>
              </a:rPr>
              <a:t>Dr. Hans Jenny</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5900" y="6143625"/>
            <a:ext cx="109728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t="11401" b="11459"/>
          <a:stretch>
            <a:fillRect/>
          </a:stretch>
        </p:blipFill>
        <p:spPr bwMode="auto">
          <a:xfrm>
            <a:off x="2095500" y="6146800"/>
            <a:ext cx="106934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67"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15900" y="520700"/>
            <a:ext cx="109728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6869"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500" y="517525"/>
            <a:ext cx="106934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69" name="Picture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1688" y="506413"/>
            <a:ext cx="22148800" cy="1115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10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265"/>
                                        </p:tgtEl>
                                        <p:attrNameLst>
                                          <p:attrName>style.visibility</p:attrName>
                                        </p:attrNameLst>
                                      </p:cBhvr>
                                      <p:to>
                                        <p:strVal val="visible"/>
                                      </p:to>
                                    </p:set>
                                    <p:animEffect transition="in" filter="fade">
                                      <p:cBhvr>
                                        <p:cTn id="17" dur="1000"/>
                                        <p:tgtEl>
                                          <p:spTgt spid="112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269"/>
                                        </p:tgtEl>
                                        <p:attrNameLst>
                                          <p:attrName>style.visibility</p:attrName>
                                        </p:attrNameLst>
                                      </p:cBhvr>
                                      <p:to>
                                        <p:strVal val="visible"/>
                                      </p:to>
                                    </p:set>
                                    <p:animEffect transition="in" filter="fade">
                                      <p:cBhvr>
                                        <p:cTn id="22" dur="1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fld id="{186C6D91-CCA2-444D-BB0B-CA147638DCE5}" type="slidenum">
              <a:rPr lang="en-US" altLang="en-US" sz="3000">
                <a:solidFill>
                  <a:schemeClr val="tx1"/>
                </a:solidFill>
                <a:ea typeface="ＭＳ Ｐゴシック" panose="020B0600070205080204" pitchFamily="34" charset="-128"/>
              </a:rPr>
              <a:pPr eaLnBrk="1" hangingPunct="1"/>
              <a:t>2</a:t>
            </a:fld>
            <a:endParaRPr lang="en-US" altLang="en-US" sz="3000">
              <a:solidFill>
                <a:schemeClr val="tx1"/>
              </a:solidFill>
              <a:ea typeface="ＭＳ Ｐゴシック" panose="020B0600070205080204" pitchFamily="34" charset="-12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5240000"/>
          </a:xfrm>
          <a:prstGeom prst="rect">
            <a:avLst/>
          </a:prstGeom>
        </p:spPr>
      </p:pic>
      <p:sp>
        <p:nvSpPr>
          <p:cNvPr id="4" name="Rectangle 3"/>
          <p:cNvSpPr/>
          <p:nvPr/>
        </p:nvSpPr>
        <p:spPr>
          <a:xfrm>
            <a:off x="4682553" y="3207085"/>
            <a:ext cx="15523455" cy="3785652"/>
          </a:xfrm>
          <a:prstGeom prst="rect">
            <a:avLst/>
          </a:prstGeom>
          <a:gradFill flip="none" rotWithShape="1">
            <a:gsLst>
              <a:gs pos="0">
                <a:schemeClr val="accent1">
                  <a:shade val="30000"/>
                  <a:satMod val="115000"/>
                  <a:alpha val="0"/>
                </a:schemeClr>
              </a:gs>
              <a:gs pos="50000">
                <a:schemeClr val="accent1">
                  <a:shade val="67500"/>
                  <a:satMod val="115000"/>
                </a:schemeClr>
              </a:gs>
              <a:gs pos="100000">
                <a:schemeClr val="accent1">
                  <a:shade val="100000"/>
                  <a:satMod val="115000"/>
                  <a:alpha val="0"/>
                </a:schemeClr>
              </a:gs>
            </a:gsLst>
            <a:lin ang="0" scaled="1"/>
            <a:tileRect/>
          </a:gradFill>
        </p:spPr>
        <p:txBody>
          <a:bodyPr wrap="square" lIns="91440" tIns="45720" rIns="91440" bIns="45720">
            <a:spAutoFit/>
          </a:bodyPr>
          <a:lstStyle/>
          <a:p>
            <a:pPr algn="ctr"/>
            <a:r>
              <a:rPr lang="en-US" sz="12000" b="1" cap="none" spc="0" dirty="0">
                <a:ln w="6600">
                  <a:solidFill>
                    <a:schemeClr val="accent2"/>
                  </a:solidFill>
                  <a:prstDash val="solid"/>
                </a:ln>
                <a:solidFill>
                  <a:srgbClr val="FFFFFF"/>
                </a:solidFill>
                <a:effectLst>
                  <a:outerShdw dist="38100" dir="2700000" algn="tl" rotWithShape="0">
                    <a:schemeClr val="accent2"/>
                  </a:outerShdw>
                </a:effectLst>
              </a:rPr>
              <a:t>MUSIC</a:t>
            </a:r>
          </a:p>
          <a:p>
            <a:pPr algn="ctr"/>
            <a:r>
              <a:rPr lang="en-US" sz="12000" b="1" cap="none" spc="0" dirty="0">
                <a:ln w="6600">
                  <a:solidFill>
                    <a:schemeClr val="accent2"/>
                  </a:solidFill>
                  <a:prstDash val="solid"/>
                </a:ln>
                <a:solidFill>
                  <a:srgbClr val="FFFFFF"/>
                </a:solidFill>
                <a:effectLst>
                  <a:outerShdw dist="38100" dir="2700000" algn="tl" rotWithShape="0">
                    <a:schemeClr val="accent2"/>
                  </a:outerShdw>
                </a:effectLst>
              </a:rPr>
              <a:t>in God’s Word</a:t>
            </a:r>
          </a:p>
        </p:txBody>
      </p:sp>
      <p:pic>
        <p:nvPicPr>
          <p:cNvPr id="5" name="Picture 4">
            <a:extLst>
              <a:ext uri="{FF2B5EF4-FFF2-40B4-BE49-F238E27FC236}">
                <a16:creationId xmlns:a16="http://schemas.microsoft.com/office/drawing/2014/main" id="{30424DB2-1136-4218-8F1E-71039459D0F3}"/>
              </a:ext>
            </a:extLst>
          </p:cNvPr>
          <p:cNvPicPr>
            <a:picLocks noChangeAspect="1"/>
          </p:cNvPicPr>
          <p:nvPr/>
        </p:nvPicPr>
        <p:blipFill>
          <a:blip r:embed="rId3"/>
          <a:stretch>
            <a:fillRect/>
          </a:stretch>
        </p:blipFill>
        <p:spPr>
          <a:xfrm>
            <a:off x="2235202" y="25751"/>
            <a:ext cx="18625622" cy="13583004"/>
          </a:xfrm>
          <a:prstGeom prst="rect">
            <a:avLst/>
          </a:prstGeom>
        </p:spPr>
      </p:pic>
    </p:spTree>
    <p:extLst>
      <p:ext uri="{BB962C8B-B14F-4D97-AF65-F5344CB8AC3E}">
        <p14:creationId xmlns:p14="http://schemas.microsoft.com/office/powerpoint/2010/main" val="125660730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3313" name="Rectangle 1"/>
          <p:cNvSpPr>
            <a:spLocks noGrp="1" noChangeArrowheads="1"/>
          </p:cNvSpPr>
          <p:nvPr>
            <p:ph type="body" idx="1"/>
          </p:nvPr>
        </p:nvSpPr>
        <p:spPr>
          <a:xfrm>
            <a:off x="6705600" y="2133600"/>
            <a:ext cx="17373600" cy="2667000"/>
          </a:xfrm>
        </p:spPr>
        <p:txBody>
          <a:bodyPr/>
          <a:lstStyle/>
          <a:p>
            <a:pPr marL="952500" indent="-952500" eaLnBrk="1" hangingPunct="1">
              <a:defRPr/>
            </a:pPr>
            <a:r>
              <a:rPr lang="en-US" dirty="0">
                <a:solidFill>
                  <a:schemeClr val="tx1">
                    <a:lumMod val="65000"/>
                    <a:lumOff val="35000"/>
                  </a:schemeClr>
                </a:solidFill>
                <a:sym typeface="Franklin Gothic Medium" charset="0"/>
              </a:rPr>
              <a:t>No note of discord to mar the celestial</a:t>
            </a:r>
          </a:p>
          <a:p>
            <a:pPr marL="952500" indent="-952500" eaLnBrk="1" hangingPunct="1">
              <a:defRPr/>
            </a:pPr>
            <a:r>
              <a:rPr lang="en-US" dirty="0">
                <a:solidFill>
                  <a:schemeClr val="tx1">
                    <a:lumMod val="65000"/>
                    <a:lumOff val="35000"/>
                  </a:schemeClr>
                </a:solidFill>
                <a:sym typeface="Franklin Gothic Medium" charset="0"/>
              </a:rPr>
              <a:t>harmonies</a:t>
            </a:r>
          </a:p>
        </p:txBody>
      </p:sp>
      <p:sp>
        <p:nvSpPr>
          <p:cNvPr id="13314" name="Rectangle 2"/>
          <p:cNvSpPr>
            <a:spLocks/>
          </p:cNvSpPr>
          <p:nvPr/>
        </p:nvSpPr>
        <p:spPr bwMode="auto">
          <a:xfrm>
            <a:off x="6477000" y="3810000"/>
            <a:ext cx="169672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952500" indent="-952500"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spcBef>
                <a:spcPts val="1800"/>
              </a:spcBef>
              <a:buSzPct val="125000"/>
            </a:pPr>
            <a:endParaRPr lang="en-US" altLang="en-US" sz="8000" dirty="0">
              <a:solidFill>
                <a:srgbClr val="595959"/>
              </a:solidFill>
              <a:latin typeface="Franklin Gothic Medium" panose="020B0603020102020204" pitchFamily="34" charset="0"/>
              <a:ea typeface="ＭＳ Ｐゴシック" panose="020B0600070205080204" pitchFamily="34" charset="-128"/>
              <a:sym typeface="Franklin Gothic Medium" panose="020B0603020102020204" pitchFamily="34" charset="0"/>
            </a:endParaRPr>
          </a:p>
          <a:p>
            <a:pPr algn="l" eaLnBrk="1" hangingPunct="1">
              <a:spcBef>
                <a:spcPts val="1800"/>
              </a:spcBef>
              <a:buClr>
                <a:srgbClr val="3F3F3F"/>
              </a:buClr>
              <a:buSzPct val="125000"/>
              <a:buFont typeface="Franklin Gothic Medium" panose="020B0603020102020204" pitchFamily="34" charset="0"/>
              <a:buChar char="•"/>
            </a:pPr>
            <a:r>
              <a:rPr lang="en-US" altLang="en-US" sz="8000" dirty="0">
                <a:solidFill>
                  <a:srgbClr val="595959"/>
                </a:solidFill>
                <a:latin typeface="Franklin Gothic Medium" panose="020B0603020102020204" pitchFamily="34" charset="0"/>
                <a:ea typeface="ＭＳ Ｐゴシック" panose="020B0600070205080204" pitchFamily="34" charset="-128"/>
                <a:sym typeface="Franklin Gothic Medium" panose="020B0603020102020204" pitchFamily="34" charset="0"/>
              </a:rPr>
              <a:t>One chose to pervert the freedom God granted</a:t>
            </a:r>
          </a:p>
          <a:p>
            <a:pPr algn="l" eaLnBrk="1" hangingPunct="1">
              <a:spcBef>
                <a:spcPts val="1800"/>
              </a:spcBef>
              <a:buClr>
                <a:srgbClr val="3F3F3F"/>
              </a:buClr>
              <a:buSzPct val="125000"/>
              <a:buFont typeface="Franklin Gothic Medium" panose="020B0603020102020204" pitchFamily="34" charset="0"/>
              <a:buChar char="•"/>
            </a:pPr>
            <a:r>
              <a:rPr lang="en-US" altLang="en-US" sz="8000" dirty="0">
                <a:solidFill>
                  <a:srgbClr val="595959"/>
                </a:solidFill>
                <a:latin typeface="Franklin Gothic Medium" panose="020B0603020102020204" pitchFamily="34" charset="0"/>
                <a:ea typeface="ＭＳ Ｐゴシック" panose="020B0600070205080204" pitchFamily="34" charset="-128"/>
                <a:sym typeface="Franklin Gothic Medium" panose="020B0603020102020204" pitchFamily="34" charset="0"/>
              </a:rPr>
              <a:t>Sin originated with Lucifer – God’s Song Leader</a:t>
            </a:r>
          </a:p>
        </p:txBody>
      </p:sp>
      <p:pic>
        <p:nvPicPr>
          <p:cNvPr id="3891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25" y="508000"/>
            <a:ext cx="3797300" cy="111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8917" name="Rectangle 4"/>
          <p:cNvSpPr>
            <a:spLocks noGrp="1" noChangeArrowheads="1"/>
          </p:cNvSpPr>
          <p:nvPr>
            <p:ph type="title"/>
          </p:nvPr>
        </p:nvSpPr>
        <p:spPr>
          <a:xfrm>
            <a:off x="6172200" y="609600"/>
            <a:ext cx="13563600" cy="990600"/>
          </a:xfrm>
        </p:spPr>
        <p:txBody>
          <a:bodyPr/>
          <a:lstStyle/>
          <a:p>
            <a:pPr eaLnBrk="1" hangingPunct="1"/>
            <a:r>
              <a:rPr lang="en-US" altLang="en-US">
                <a:solidFill>
                  <a:srgbClr val="800000"/>
                </a:solidFill>
              </a:rPr>
              <a:t>Perfect Harmony </a:t>
            </a:r>
          </a:p>
        </p:txBody>
      </p:sp>
      <p:sp>
        <p:nvSpPr>
          <p:cNvPr id="13317" name="Rectangle 5"/>
          <p:cNvSpPr>
            <a:spLocks/>
          </p:cNvSpPr>
          <p:nvPr/>
        </p:nvSpPr>
        <p:spPr bwMode="auto">
          <a:xfrm>
            <a:off x="13792200" y="457200"/>
            <a:ext cx="25050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r>
              <a:rPr lang="en-US" altLang="en-US" sz="7200">
                <a:solidFill>
                  <a:srgbClr val="800000"/>
                </a:solidFill>
                <a:latin typeface="Franklin Gothic Medium" panose="020B0603020102020204" pitchFamily="34" charset="0"/>
                <a:ea typeface="ＭＳ Ｐゴシック" panose="020B0600070205080204" pitchFamily="34" charset="-128"/>
                <a:sym typeface="Franklin Gothic Medium" panose="020B0603020102020204" pitchFamily="34" charset="0"/>
              </a:rPr>
              <a:t>until</a:t>
            </a:r>
            <a:r>
              <a:rPr lang="en-US" altLang="en-US" sz="7200">
                <a:solidFill>
                  <a:srgbClr val="68000D"/>
                </a:solidFill>
                <a:latin typeface="Franklin Gothic Medium" panose="020B0603020102020204" pitchFamily="34" charset="0"/>
                <a:ea typeface="ＭＳ Ｐゴシック" panose="020B0600070205080204" pitchFamily="34" charset="-128"/>
                <a:sym typeface="Franklin Gothic Medium" panose="020B06030201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3"/>
                                        </p:tgtEl>
                                        <p:attrNameLst>
                                          <p:attrName>style.visibility</p:attrName>
                                        </p:attrNameLst>
                                      </p:cBhvr>
                                      <p:to>
                                        <p:strVal val="visible"/>
                                      </p:to>
                                    </p:set>
                                    <p:animEffect transition="in" filter="fade">
                                      <p:cBhvr>
                                        <p:cTn id="7" dur="1000"/>
                                        <p:tgtEl>
                                          <p:spTgt spid="133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317"/>
                                        </p:tgtEl>
                                        <p:attrNameLst>
                                          <p:attrName>style.visibility</p:attrName>
                                        </p:attrNameLst>
                                      </p:cBhvr>
                                      <p:to>
                                        <p:strVal val="visible"/>
                                      </p:to>
                                    </p:set>
                                    <p:animEffect transition="in" filter="wipe(down)">
                                      <p:cBhvr>
                                        <p:cTn id="12" dur="1000"/>
                                        <p:tgtEl>
                                          <p:spTgt spid="133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14">
                                            <p:txEl>
                                              <p:pRg st="1" end="1"/>
                                            </p:txEl>
                                          </p:spTgt>
                                        </p:tgtEl>
                                        <p:attrNameLst>
                                          <p:attrName>style.visibility</p:attrName>
                                        </p:attrNameLst>
                                      </p:cBhvr>
                                      <p:to>
                                        <p:strVal val="visible"/>
                                      </p:to>
                                    </p:set>
                                    <p:animEffect transition="in" filter="fade">
                                      <p:cBhvr>
                                        <p:cTn id="17" dur="1000"/>
                                        <p:tgtEl>
                                          <p:spTgt spid="1331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14">
                                            <p:txEl>
                                              <p:pRg st="2" end="2"/>
                                            </p:txEl>
                                          </p:spTgt>
                                        </p:tgtEl>
                                        <p:attrNameLst>
                                          <p:attrName>style.visibility</p:attrName>
                                        </p:attrNameLst>
                                      </p:cBhvr>
                                      <p:to>
                                        <p:strVal val="visible"/>
                                      </p:to>
                                    </p:set>
                                    <p:animEffect transition="in" filter="fade">
                                      <p:cBhvr>
                                        <p:cTn id="22" dur="1000"/>
                                        <p:tgtEl>
                                          <p:spTgt spid="133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 grpId="0"/>
      <p:bldP spid="13314" grpId="0" build="allAtOnce"/>
      <p:bldP spid="13317"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a:xfrm>
            <a:off x="6642100" y="1968500"/>
            <a:ext cx="17602200" cy="2501900"/>
          </a:xfrm>
        </p:spPr>
        <p:txBody>
          <a:bodyPr/>
          <a:lstStyle/>
          <a:p>
            <a:pPr marL="952500" indent="-952500" eaLnBrk="1" hangingPunct="1"/>
            <a:r>
              <a:rPr lang="en-US" altLang="en-US">
                <a:solidFill>
                  <a:srgbClr val="595959"/>
                </a:solidFill>
              </a:rPr>
              <a:t>Lucifer–Son of the Morning, Chief Covering Cherub, holy and undefiled</a:t>
            </a:r>
          </a:p>
        </p:txBody>
      </p:sp>
      <p:pic>
        <p:nvPicPr>
          <p:cNvPr id="3993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25" y="508000"/>
            <a:ext cx="3797300" cy="111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40" name="Rectangle 4"/>
          <p:cNvSpPr>
            <a:spLocks/>
          </p:cNvSpPr>
          <p:nvPr/>
        </p:nvSpPr>
        <p:spPr bwMode="auto">
          <a:xfrm>
            <a:off x="6629400" y="4470400"/>
            <a:ext cx="17602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952500" indent="-952500"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algn="l" eaLnBrk="1" hangingPunct="1">
              <a:spcBef>
                <a:spcPts val="1800"/>
              </a:spcBef>
              <a:buClr>
                <a:srgbClr val="3F3F3F"/>
              </a:buClr>
              <a:buSzPct val="125000"/>
              <a:buFont typeface="Franklin Gothic Medium" panose="020B0603020102020204" pitchFamily="34" charset="0"/>
              <a:buChar char="•"/>
            </a:pPr>
            <a:r>
              <a:rPr lang="en-US" altLang="en-US" sz="8000">
                <a:solidFill>
                  <a:srgbClr val="595959"/>
                </a:solidFill>
                <a:latin typeface="Franklin Gothic Medium" panose="020B0603020102020204" pitchFamily="34" charset="0"/>
                <a:ea typeface="ＭＳ Ｐゴシック" panose="020B0600070205080204" pitchFamily="34" charset="-128"/>
                <a:sym typeface="Franklin Gothic Medium" panose="020B0603020102020204" pitchFamily="34" charset="0"/>
              </a:rPr>
              <a:t>Indulged the desire for self-exaltation</a:t>
            </a:r>
          </a:p>
          <a:p>
            <a:pPr algn="l" eaLnBrk="1" hangingPunct="1">
              <a:spcBef>
                <a:spcPts val="1800"/>
              </a:spcBef>
              <a:buClr>
                <a:srgbClr val="3F3F3F"/>
              </a:buClr>
              <a:buSzPct val="125000"/>
              <a:buFont typeface="Franklin Gothic Medium" panose="020B0603020102020204" pitchFamily="34" charset="0"/>
              <a:buChar char="•"/>
            </a:pPr>
            <a:r>
              <a:rPr lang="en-US" altLang="en-US" sz="8000">
                <a:solidFill>
                  <a:srgbClr val="595959"/>
                </a:solidFill>
                <a:latin typeface="Franklin Gothic Medium" panose="020B0603020102020204" pitchFamily="34" charset="0"/>
                <a:ea typeface="ＭＳ Ｐゴシック" panose="020B0600070205080204" pitchFamily="34" charset="-128"/>
                <a:sym typeface="Franklin Gothic Medium" panose="020B0603020102020204" pitchFamily="34" charset="0"/>
              </a:rPr>
              <a:t>Ventured to covet the homage due alone to Christ</a:t>
            </a:r>
          </a:p>
          <a:p>
            <a:pPr algn="l" eaLnBrk="1" hangingPunct="1">
              <a:spcBef>
                <a:spcPts val="1800"/>
              </a:spcBef>
              <a:buClr>
                <a:srgbClr val="3F3F3F"/>
              </a:buClr>
              <a:buSzPct val="125000"/>
              <a:buFont typeface="Franklin Gothic Medium" panose="020B0603020102020204" pitchFamily="34" charset="0"/>
              <a:buChar char="•"/>
            </a:pPr>
            <a:r>
              <a:rPr lang="en-US" altLang="en-US" sz="8000">
                <a:solidFill>
                  <a:srgbClr val="595959"/>
                </a:solidFill>
                <a:latin typeface="Franklin Gothic Medium" panose="020B0603020102020204" pitchFamily="34" charset="0"/>
                <a:ea typeface="ＭＳ Ｐゴシック" panose="020B0600070205080204" pitchFamily="34" charset="-128"/>
                <a:sym typeface="Franklin Gothic Medium" panose="020B0603020102020204" pitchFamily="34" charset="0"/>
              </a:rPr>
              <a:t>Now the perfect harmony of Heaven was broken</a:t>
            </a:r>
          </a:p>
        </p:txBody>
      </p:sp>
      <p:sp>
        <p:nvSpPr>
          <p:cNvPr id="39941" name="Rectangle 4"/>
          <p:cNvSpPr>
            <a:spLocks noGrp="1" noChangeArrowheads="1"/>
          </p:cNvSpPr>
          <p:nvPr>
            <p:ph type="title"/>
          </p:nvPr>
        </p:nvSpPr>
        <p:spPr>
          <a:xfrm>
            <a:off x="6172200" y="609600"/>
            <a:ext cx="13563600" cy="990600"/>
          </a:xfrm>
        </p:spPr>
        <p:txBody>
          <a:bodyPr/>
          <a:lstStyle/>
          <a:p>
            <a:pPr eaLnBrk="1" hangingPunct="1"/>
            <a:r>
              <a:rPr lang="en-US" altLang="en-US">
                <a:solidFill>
                  <a:srgbClr val="800000"/>
                </a:solidFill>
              </a:rPr>
              <a:t>Perfect Harmony </a:t>
            </a:r>
          </a:p>
        </p:txBody>
      </p:sp>
      <p:sp>
        <p:nvSpPr>
          <p:cNvPr id="39942" name="Rectangle 5"/>
          <p:cNvSpPr>
            <a:spLocks/>
          </p:cNvSpPr>
          <p:nvPr/>
        </p:nvSpPr>
        <p:spPr bwMode="auto">
          <a:xfrm>
            <a:off x="13792200" y="457200"/>
            <a:ext cx="25050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r>
              <a:rPr lang="en-US" altLang="en-US" sz="7200">
                <a:solidFill>
                  <a:srgbClr val="800000"/>
                </a:solidFill>
                <a:latin typeface="Franklin Gothic Medium" panose="020B0603020102020204" pitchFamily="34" charset="0"/>
                <a:ea typeface="ＭＳ Ｐゴシック" panose="020B0600070205080204" pitchFamily="34" charset="-128"/>
                <a:sym typeface="Franklin Gothic Medium" panose="020B0603020102020204" pitchFamily="34" charset="0"/>
              </a:rPr>
              <a:t>until</a:t>
            </a:r>
            <a:r>
              <a:rPr lang="en-US" altLang="en-US" sz="7200">
                <a:solidFill>
                  <a:srgbClr val="68000D"/>
                </a:solidFill>
                <a:latin typeface="Franklin Gothic Medium" panose="020B0603020102020204" pitchFamily="34" charset="0"/>
                <a:ea typeface="ＭＳ Ｐゴシック" panose="020B0600070205080204" pitchFamily="34" charset="-128"/>
                <a:sym typeface="Franklin Gothic Medium" panose="020B06030201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Effect transition="in" filter="fade">
                                      <p:cBhvr>
                                        <p:cTn id="7" dur="1000"/>
                                        <p:tgtEl>
                                          <p:spTgt spid="143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40">
                                            <p:txEl>
                                              <p:pRg st="1" end="1"/>
                                            </p:txEl>
                                          </p:spTgt>
                                        </p:tgtEl>
                                        <p:attrNameLst>
                                          <p:attrName>style.visibility</p:attrName>
                                        </p:attrNameLst>
                                      </p:cBhvr>
                                      <p:to>
                                        <p:strVal val="visible"/>
                                      </p:to>
                                    </p:set>
                                    <p:animEffect transition="in" filter="fade">
                                      <p:cBhvr>
                                        <p:cTn id="12" dur="1000"/>
                                        <p:tgtEl>
                                          <p:spTgt spid="1434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340">
                                            <p:txEl>
                                              <p:pRg st="2" end="2"/>
                                            </p:txEl>
                                          </p:spTgt>
                                        </p:tgtEl>
                                        <p:attrNameLst>
                                          <p:attrName>style.visibility</p:attrName>
                                        </p:attrNameLst>
                                      </p:cBhvr>
                                      <p:to>
                                        <p:strVal val="visible"/>
                                      </p:to>
                                    </p:set>
                                    <p:animEffect transition="in" filter="fade">
                                      <p:cBhvr>
                                        <p:cTn id="17" dur="1000"/>
                                        <p:tgtEl>
                                          <p:spTgt spid="143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086" y="24063"/>
            <a:ext cx="17036714" cy="13793932"/>
          </a:xfrm>
          <a:prstGeom prst="rect">
            <a:avLst/>
          </a:prstGeom>
        </p:spPr>
      </p:pic>
      <p:sp>
        <p:nvSpPr>
          <p:cNvPr id="2" name="Rectangle 1">
            <a:extLst>
              <a:ext uri="{FF2B5EF4-FFF2-40B4-BE49-F238E27FC236}">
                <a16:creationId xmlns:a16="http://schemas.microsoft.com/office/drawing/2014/main" id="{8ED2CC08-2688-4935-911B-A045695BB837}"/>
              </a:ext>
            </a:extLst>
          </p:cNvPr>
          <p:cNvSpPr/>
          <p:nvPr/>
        </p:nvSpPr>
        <p:spPr bwMode="auto">
          <a:xfrm>
            <a:off x="17364364" y="7389091"/>
            <a:ext cx="581891" cy="397164"/>
          </a:xfrm>
          <a:prstGeom prst="rect">
            <a:avLst/>
          </a:prstGeom>
          <a:solidFill>
            <a:schemeClr val="bg1"/>
          </a:solidFill>
          <a:ln>
            <a:noFill/>
          </a:ln>
          <a:effectLst/>
          <a:extLst>
            <a:ext uri="{91240B29-F687-4f45-9708-019B960494DF}">
              <a14:hiddenLine xmlns="" xmlns:a14="http://schemas.microsoft.com/office/drawing/2010/main" w="25400" cap="flat" cmpd="sng" algn="ctr">
                <a:solidFill>
                  <a:srgbClr val="2E2F3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6000" b="0" i="0" u="none" strike="noStrike" cap="none" normalizeH="0" baseline="0">
              <a:ln>
                <a:noFill/>
              </a:ln>
              <a:solidFill>
                <a:srgbClr val="FFFFFF"/>
              </a:solidFill>
              <a:effectLst/>
              <a:latin typeface="Cochin" charset="0"/>
              <a:ea typeface="ヒラギノ明朝 ProN W3" charset="0"/>
              <a:cs typeface="ヒラギノ明朝 ProN W3" charset="0"/>
              <a:sym typeface="Cochin" charset="0"/>
            </a:endParaRPr>
          </a:p>
        </p:txBody>
      </p:sp>
      <p:sp>
        <p:nvSpPr>
          <p:cNvPr id="3" name="TextBox 2">
            <a:extLst>
              <a:ext uri="{FF2B5EF4-FFF2-40B4-BE49-F238E27FC236}">
                <a16:creationId xmlns:a16="http://schemas.microsoft.com/office/drawing/2014/main" id="{CAE3AC9D-EDC4-4E72-AE6C-535CBBD9ADCC}"/>
              </a:ext>
            </a:extLst>
          </p:cNvPr>
          <p:cNvSpPr txBox="1"/>
          <p:nvPr/>
        </p:nvSpPr>
        <p:spPr>
          <a:xfrm>
            <a:off x="17248909" y="7259785"/>
            <a:ext cx="831272" cy="692497"/>
          </a:xfrm>
          <a:prstGeom prst="rect">
            <a:avLst/>
          </a:prstGeom>
          <a:noFill/>
        </p:spPr>
        <p:txBody>
          <a:bodyPr wrap="square" rtlCol="0">
            <a:spAutoFit/>
          </a:bodyPr>
          <a:lstStyle/>
          <a:p>
            <a:r>
              <a:rPr lang="en-US" sz="3900" b="1" dirty="0">
                <a:solidFill>
                  <a:srgbClr val="000000"/>
                </a:solidFill>
                <a:latin typeface="Calibri" panose="020F0502020204030204" pitchFamily="34" charset="0"/>
                <a:cs typeface="Calibri" panose="020F0502020204030204" pitchFamily="34" charset="0"/>
              </a:rPr>
              <a:t>25</a:t>
            </a:r>
          </a:p>
        </p:txBody>
      </p:sp>
    </p:spTree>
    <p:extLst>
      <p:ext uri="{BB962C8B-B14F-4D97-AF65-F5344CB8AC3E}">
        <p14:creationId xmlns:p14="http://schemas.microsoft.com/office/powerpoint/2010/main" val="173171891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1"/>
          <p:cNvPicPr>
            <a:picLocks noChangeArrowheads="1"/>
          </p:cNvPicPr>
          <p:nvPr/>
        </p:nvPicPr>
        <p:blipFill>
          <a:blip r:embed="rId3">
            <a:extLst>
              <a:ext uri="{28A0092B-C50C-407E-A947-70E740481C1C}">
                <a14:useLocalDpi xmlns:a14="http://schemas.microsoft.com/office/drawing/2010/main" val="0"/>
              </a:ext>
            </a:extLst>
          </a:blip>
          <a:srcRect l="15878" r="21593"/>
          <a:stretch>
            <a:fillRect/>
          </a:stretch>
        </p:blipFill>
        <p:spPr bwMode="auto">
          <a:xfrm>
            <a:off x="2057400" y="503238"/>
            <a:ext cx="10463213" cy="111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817" name="Rectangle 1"/>
          <p:cNvSpPr>
            <a:spLocks/>
          </p:cNvSpPr>
          <p:nvPr/>
        </p:nvSpPr>
        <p:spPr bwMode="auto">
          <a:xfrm>
            <a:off x="2168525" y="11322050"/>
            <a:ext cx="22174200" cy="2971800"/>
          </a:xfrm>
          <a:prstGeom prst="rect">
            <a:avLst/>
          </a:prstGeom>
          <a:noFill/>
          <a:ln w="12700">
            <a:noFill/>
            <a:miter lim="800000"/>
            <a:headEnd/>
            <a:tailEnd/>
          </a:ln>
        </p:spPr>
        <p:txBody>
          <a:bodyPr lIns="0" tIns="0" rIns="0" bIns="0" anchor="b"/>
          <a:lstStyle/>
          <a:p>
            <a:pPr algn="r">
              <a:defRPr/>
            </a:pPr>
            <a:r>
              <a:rPr lang="en-US" sz="20000" dirty="0">
                <a:solidFill>
                  <a:srgbClr val="FFFFFF">
                    <a:alpha val="50000"/>
                  </a:srgbClr>
                </a:solidFill>
                <a:latin typeface="Franklin Gothic Medium" pitchFamily="-1" charset="0"/>
                <a:ea typeface="ＭＳ Ｐゴシック" pitchFamily="-1" charset="-128"/>
                <a:cs typeface="ＭＳ Ｐゴシック" pitchFamily="-1" charset="-128"/>
                <a:sym typeface="Franklin Gothic Medium" pitchFamily="-1" charset="0"/>
              </a:rPr>
              <a:t>1 Peter 5:8</a:t>
            </a:r>
          </a:p>
        </p:txBody>
      </p:sp>
      <p:sp>
        <p:nvSpPr>
          <p:cNvPr id="46084" name="Freeform 2"/>
          <p:cNvSpPr>
            <a:spLocks/>
          </p:cNvSpPr>
          <p:nvPr/>
        </p:nvSpPr>
        <p:spPr bwMode="auto">
          <a:xfrm>
            <a:off x="12673013" y="512763"/>
            <a:ext cx="11595100" cy="11134725"/>
          </a:xfrm>
          <a:custGeom>
            <a:avLst/>
            <a:gdLst>
              <a:gd name="T0" fmla="*/ 0 w 21575"/>
              <a:gd name="T1" fmla="*/ 2147483647 h 21600"/>
              <a:gd name="T2" fmla="*/ 0 w 21575"/>
              <a:gd name="T3" fmla="*/ 0 h 21600"/>
              <a:gd name="T4" fmla="*/ 2147483647 w 21575"/>
              <a:gd name="T5" fmla="*/ 2147483647 h 21600"/>
              <a:gd name="T6" fmla="*/ 2147483647 w 21575"/>
              <a:gd name="T7" fmla="*/ 2147483647 h 21600"/>
              <a:gd name="T8" fmla="*/ 2147483647 w 21575"/>
              <a:gd name="T9" fmla="*/ 2147483647 h 21600"/>
              <a:gd name="T10" fmla="*/ 2147483647 w 21575"/>
              <a:gd name="T11" fmla="*/ 2147483647 h 21600"/>
              <a:gd name="T12" fmla="*/ 0 w 21575"/>
              <a:gd name="T13" fmla="*/ 2147483647 h 21600"/>
              <a:gd name="T14" fmla="*/ 0 w 21575"/>
              <a:gd name="T15" fmla="*/ 2147483647 h 21600"/>
              <a:gd name="T16" fmla="*/ 0 w 21575"/>
              <a:gd name="T17" fmla="*/ 214748364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75"/>
              <a:gd name="T28" fmla="*/ 0 h 21600"/>
              <a:gd name="T29" fmla="*/ 21575 w 21575"/>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75" h="21600">
                <a:moveTo>
                  <a:pt x="0" y="21570"/>
                </a:moveTo>
                <a:cubicBezTo>
                  <a:pt x="0" y="21570"/>
                  <a:pt x="0" y="28"/>
                  <a:pt x="0" y="0"/>
                </a:cubicBezTo>
                <a:lnTo>
                  <a:pt x="20859" y="30"/>
                </a:lnTo>
                <a:cubicBezTo>
                  <a:pt x="21254" y="30"/>
                  <a:pt x="21575" y="393"/>
                  <a:pt x="21575" y="840"/>
                </a:cubicBezTo>
                <a:lnTo>
                  <a:pt x="21551" y="20865"/>
                </a:lnTo>
                <a:cubicBezTo>
                  <a:pt x="21551" y="21312"/>
                  <a:pt x="21254" y="21600"/>
                  <a:pt x="20859" y="21600"/>
                </a:cubicBezTo>
                <a:cubicBezTo>
                  <a:pt x="20859" y="21600"/>
                  <a:pt x="-25" y="21570"/>
                  <a:pt x="0" y="21570"/>
                </a:cubicBezTo>
                <a:close/>
                <a:moveTo>
                  <a:pt x="0" y="21570"/>
                </a:moveTo>
              </a:path>
            </a:pathLst>
          </a:custGeom>
          <a:solidFill>
            <a:srgbClr val="B67129"/>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sp>
        <p:nvSpPr>
          <p:cNvPr id="46085" name="Rectangle 3"/>
          <p:cNvSpPr>
            <a:spLocks noGrp="1" noChangeArrowheads="1"/>
          </p:cNvSpPr>
          <p:nvPr>
            <p:ph type="title"/>
          </p:nvPr>
        </p:nvSpPr>
        <p:spPr>
          <a:xfrm>
            <a:off x="2108200" y="-228600"/>
            <a:ext cx="10426700" cy="2044700"/>
          </a:xfrm>
        </p:spPr>
        <p:txBody>
          <a:bodyPr/>
          <a:lstStyle/>
          <a:p>
            <a:pPr algn="ctr" eaLnBrk="1" hangingPunct="1"/>
            <a:r>
              <a:rPr lang="en-US" altLang="en-US"/>
              <a:t>1 Peter 5:8</a:t>
            </a:r>
          </a:p>
        </p:txBody>
      </p:sp>
      <p:sp>
        <p:nvSpPr>
          <p:cNvPr id="46086" name="Rectangle 4"/>
          <p:cNvSpPr>
            <a:spLocks noGrp="1" noChangeArrowheads="1"/>
          </p:cNvSpPr>
          <p:nvPr>
            <p:ph type="body" idx="1"/>
          </p:nvPr>
        </p:nvSpPr>
        <p:spPr/>
        <p:txBody>
          <a:bodyPr/>
          <a:lstStyle/>
          <a:p>
            <a:pPr marL="0" indent="0" eaLnBrk="1" hangingPunct="1"/>
            <a:r>
              <a:rPr lang="ja-JP" altLang="en-US">
                <a:latin typeface="Arial" panose="020B0604020202020204" pitchFamily="34" charset="0"/>
              </a:rPr>
              <a:t>“</a:t>
            </a:r>
            <a:r>
              <a:rPr lang="en-US" altLang="ja-JP"/>
              <a:t>Be sober, be vigilant; because your adversary the devil, as a roaring lion, walketh about, seeking whom he may devour.</a:t>
            </a:r>
            <a:r>
              <a:rPr lang="ja-JP" altLang="en-US">
                <a:latin typeface="Arial" panose="020B0604020202020204" pitchFamily="34" charset="0"/>
              </a:rPr>
              <a:t>”</a:t>
            </a:r>
            <a:endParaRPr lang="en-US" altLang="en-US"/>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30"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25" y="508000"/>
            <a:ext cx="3797300" cy="111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131" name="Rectangle 2"/>
          <p:cNvSpPr>
            <a:spLocks noGrp="1" noChangeArrowheads="1"/>
          </p:cNvSpPr>
          <p:nvPr>
            <p:ph type="title"/>
          </p:nvPr>
        </p:nvSpPr>
        <p:spPr>
          <a:xfrm>
            <a:off x="6197600" y="555625"/>
            <a:ext cx="13563600" cy="990600"/>
          </a:xfrm>
        </p:spPr>
        <p:txBody>
          <a:bodyPr/>
          <a:lstStyle/>
          <a:p>
            <a:pPr eaLnBrk="1" hangingPunct="1"/>
            <a:r>
              <a:rPr lang="en-US" altLang="en-US">
                <a:solidFill>
                  <a:srgbClr val="800000"/>
                </a:solidFill>
              </a:rPr>
              <a:t>The great Adversary–Satan</a:t>
            </a:r>
          </a:p>
        </p:txBody>
      </p:sp>
      <p:sp>
        <p:nvSpPr>
          <p:cNvPr id="11267" name="Rectangle 3"/>
          <p:cNvSpPr>
            <a:spLocks noGrp="1" noChangeArrowheads="1"/>
          </p:cNvSpPr>
          <p:nvPr>
            <p:ph type="body" idx="1"/>
          </p:nvPr>
        </p:nvSpPr>
        <p:spPr>
          <a:xfrm>
            <a:off x="7623408" y="1390110"/>
            <a:ext cx="17602200" cy="2754351"/>
          </a:xfrm>
        </p:spPr>
        <p:txBody>
          <a:bodyPr/>
          <a:lstStyle/>
          <a:p>
            <a:pPr marL="0" indent="0" eaLnBrk="1" hangingPunct="1">
              <a:defRPr/>
            </a:pPr>
            <a:r>
              <a:rPr lang="en-US" dirty="0">
                <a:solidFill>
                  <a:schemeClr val="tx1">
                    <a:lumMod val="65000"/>
                    <a:lumOff val="35000"/>
                  </a:schemeClr>
                </a:solidFill>
                <a:sym typeface="Franklin Gothic Medium" charset="0"/>
              </a:rPr>
              <a:t>The twofold work of Satan is</a:t>
            </a:r>
          </a:p>
          <a:p>
            <a:pPr marL="0" indent="0" eaLnBrk="1" hangingPunct="1">
              <a:defRPr/>
            </a:pPr>
            <a:r>
              <a:rPr lang="en-US" b="1" dirty="0">
                <a:solidFill>
                  <a:schemeClr val="tx1"/>
                </a:solidFill>
                <a:sym typeface="Franklin Gothic Medium" charset="0"/>
              </a:rPr>
              <a:t>Deception</a:t>
            </a:r>
            <a:r>
              <a:rPr lang="en-US" dirty="0">
                <a:solidFill>
                  <a:schemeClr val="tx1">
                    <a:lumMod val="65000"/>
                    <a:lumOff val="35000"/>
                  </a:schemeClr>
                </a:solidFill>
                <a:sym typeface="Franklin Gothic Medium" charset="0"/>
              </a:rPr>
              <a:t> and </a:t>
            </a:r>
            <a:r>
              <a:rPr lang="en-US" b="1" dirty="0">
                <a:solidFill>
                  <a:schemeClr val="tx1"/>
                </a:solidFill>
                <a:sym typeface="Franklin Gothic Medium" charset="0"/>
              </a:rPr>
              <a:t>Accusation</a:t>
            </a:r>
          </a:p>
        </p:txBody>
      </p:sp>
      <p:sp>
        <p:nvSpPr>
          <p:cNvPr id="2" name="TextBox 1"/>
          <p:cNvSpPr txBox="1"/>
          <p:nvPr/>
        </p:nvSpPr>
        <p:spPr>
          <a:xfrm>
            <a:off x="5974579" y="4211368"/>
            <a:ext cx="18602712" cy="10248960"/>
          </a:xfrm>
          <a:prstGeom prst="rect">
            <a:avLst/>
          </a:prstGeom>
          <a:noFill/>
        </p:spPr>
        <p:txBody>
          <a:bodyPr wrap="square" rtlCol="0">
            <a:spAutoFit/>
          </a:bodyPr>
          <a:lstStyle/>
          <a:p>
            <a:pPr algn="l"/>
            <a:r>
              <a:rPr lang="en-US" b="1" dirty="0">
                <a:solidFill>
                  <a:schemeClr val="tx1"/>
                </a:solidFill>
              </a:rPr>
              <a:t>Revelation 12:9-10    And the great dragon was cast out, that old serpent, called the Devil, and Satan, which </a:t>
            </a:r>
            <a:r>
              <a:rPr lang="en-US" b="1" dirty="0" err="1">
                <a:solidFill>
                  <a:srgbClr val="C00000"/>
                </a:solidFill>
              </a:rPr>
              <a:t>deceiveth</a:t>
            </a:r>
            <a:r>
              <a:rPr lang="en-US" b="1" dirty="0">
                <a:solidFill>
                  <a:schemeClr val="tx1"/>
                </a:solidFill>
              </a:rPr>
              <a:t> the whole world: he was cast out into the earth, and his angels were cast out with him.</a:t>
            </a:r>
          </a:p>
          <a:p>
            <a:pPr algn="l"/>
            <a:r>
              <a:rPr lang="en-US" b="1" dirty="0">
                <a:solidFill>
                  <a:schemeClr val="tx1"/>
                </a:solidFill>
              </a:rPr>
              <a:t>10 And I heard a loud voice saying in heaven, Now is come salvation, and strength, and the kingdom of our God, and the power of his Christ: for the accuser of our brethren is cast down, which </a:t>
            </a:r>
            <a:r>
              <a:rPr lang="en-US" b="1" dirty="0">
                <a:solidFill>
                  <a:srgbClr val="C00000"/>
                </a:solidFill>
              </a:rPr>
              <a:t>accused</a:t>
            </a:r>
            <a:r>
              <a:rPr lang="en-US" b="1" dirty="0">
                <a:solidFill>
                  <a:schemeClr val="tx1"/>
                </a:solidFill>
              </a:rPr>
              <a:t> them before our God day and night.</a:t>
            </a:r>
          </a:p>
          <a:p>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10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fade">
                                      <p:cBhvr>
                                        <p:cTn id="12" dur="1000"/>
                                        <p:tgtEl>
                                          <p:spTgt spid="11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0400" y="508000"/>
            <a:ext cx="9448800" cy="1115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745" name="Rectangle 1"/>
          <p:cNvSpPr>
            <a:spLocks/>
          </p:cNvSpPr>
          <p:nvPr/>
        </p:nvSpPr>
        <p:spPr bwMode="auto">
          <a:xfrm>
            <a:off x="2168525" y="12134850"/>
            <a:ext cx="22174200" cy="1968500"/>
          </a:xfrm>
          <a:prstGeom prst="rect">
            <a:avLst/>
          </a:prstGeom>
          <a:noFill/>
          <a:ln w="12700">
            <a:noFill/>
            <a:miter lim="800000"/>
            <a:headEnd/>
            <a:tailEnd/>
          </a:ln>
        </p:spPr>
        <p:txBody>
          <a:bodyPr lIns="0" tIns="0" rIns="0" bIns="0" anchor="b"/>
          <a:lstStyle/>
          <a:p>
            <a:pPr algn="r">
              <a:defRPr/>
            </a:pPr>
            <a:r>
              <a:rPr lang="en-US" sz="13000" dirty="0">
                <a:solidFill>
                  <a:srgbClr val="FFFFFF">
                    <a:alpha val="50000"/>
                  </a:srgbClr>
                </a:solidFill>
                <a:latin typeface="Franklin Gothic Medium" pitchFamily="-1" charset="0"/>
                <a:ea typeface="ＭＳ Ｐゴシック" pitchFamily="-1" charset="-128"/>
                <a:cs typeface="ＭＳ Ｐゴシック" pitchFamily="-1" charset="-128"/>
                <a:sym typeface="Franklin Gothic Medium" pitchFamily="-1" charset="0"/>
              </a:rPr>
              <a:t>EZEKIEL 28:12-15</a:t>
            </a:r>
          </a:p>
        </p:txBody>
      </p:sp>
      <p:sp>
        <p:nvSpPr>
          <p:cNvPr id="43012" name="Freeform 2"/>
          <p:cNvSpPr>
            <a:spLocks/>
          </p:cNvSpPr>
          <p:nvPr/>
        </p:nvSpPr>
        <p:spPr bwMode="auto">
          <a:xfrm>
            <a:off x="553453" y="522288"/>
            <a:ext cx="13911847" cy="11123612"/>
          </a:xfrm>
          <a:custGeom>
            <a:avLst/>
            <a:gdLst>
              <a:gd name="T0" fmla="*/ 2147483647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0 w 21600"/>
              <a:gd name="T13" fmla="*/ 2147483647 h 21600"/>
              <a:gd name="T14" fmla="*/ 2147483647 w 21600"/>
              <a:gd name="T15" fmla="*/ 2147483647 h 21600"/>
              <a:gd name="T16" fmla="*/ 2147483647 w 21600"/>
              <a:gd name="T17" fmla="*/ 214748364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25" y="808"/>
                </a:moveTo>
                <a:cubicBezTo>
                  <a:pt x="25" y="362"/>
                  <a:pt x="350" y="0"/>
                  <a:pt x="752" y="0"/>
                </a:cubicBezTo>
                <a:lnTo>
                  <a:pt x="20898" y="0"/>
                </a:lnTo>
                <a:cubicBezTo>
                  <a:pt x="21300" y="0"/>
                  <a:pt x="21575" y="0"/>
                  <a:pt x="21600" y="0"/>
                </a:cubicBezTo>
                <a:lnTo>
                  <a:pt x="21600" y="21600"/>
                </a:lnTo>
                <a:cubicBezTo>
                  <a:pt x="21575" y="21600"/>
                  <a:pt x="21300" y="21600"/>
                  <a:pt x="20898" y="21600"/>
                </a:cubicBezTo>
                <a:lnTo>
                  <a:pt x="0" y="21600"/>
                </a:lnTo>
                <a:cubicBezTo>
                  <a:pt x="0" y="20625"/>
                  <a:pt x="25" y="808"/>
                  <a:pt x="25" y="808"/>
                </a:cubicBezTo>
                <a:close/>
                <a:moveTo>
                  <a:pt x="25" y="808"/>
                </a:moveTo>
              </a:path>
            </a:pathLst>
          </a:custGeom>
          <a:solidFill>
            <a:srgbClr val="BD996B"/>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sp>
        <p:nvSpPr>
          <p:cNvPr id="43013" name="Rectangle 3"/>
          <p:cNvSpPr>
            <a:spLocks noGrp="1" noChangeArrowheads="1"/>
          </p:cNvSpPr>
          <p:nvPr>
            <p:ph type="title"/>
          </p:nvPr>
        </p:nvSpPr>
        <p:spPr>
          <a:xfrm>
            <a:off x="14605000" y="8940800"/>
            <a:ext cx="9486900" cy="2540000"/>
          </a:xfrm>
        </p:spPr>
        <p:txBody>
          <a:bodyPr/>
          <a:lstStyle/>
          <a:p>
            <a:pPr algn="ctr" eaLnBrk="1" hangingPunct="1"/>
            <a:r>
              <a:rPr lang="en-US" altLang="en-US" dirty="0"/>
              <a:t>Ezekiel 28</a:t>
            </a:r>
          </a:p>
        </p:txBody>
      </p:sp>
      <p:sp>
        <p:nvSpPr>
          <p:cNvPr id="43014" name="Rectangle 4"/>
          <p:cNvSpPr>
            <a:spLocks noGrp="1" noChangeArrowheads="1"/>
          </p:cNvSpPr>
          <p:nvPr>
            <p:ph type="body" idx="1"/>
          </p:nvPr>
        </p:nvSpPr>
        <p:spPr>
          <a:xfrm>
            <a:off x="553453" y="520700"/>
            <a:ext cx="13818329" cy="11125200"/>
          </a:xfrm>
        </p:spPr>
        <p:txBody>
          <a:bodyPr/>
          <a:lstStyle/>
          <a:p>
            <a:pPr marL="0" indent="0" eaLnBrk="1" hangingPunct="1"/>
            <a:r>
              <a:rPr lang="en-US" altLang="ja-JP" sz="4400" b="1" dirty="0">
                <a:latin typeface="Arial" panose="020B0604020202020204" pitchFamily="34" charset="0"/>
              </a:rPr>
              <a:t>12 Son of man, take up a lamentation upon the king of </a:t>
            </a:r>
            <a:r>
              <a:rPr lang="en-US" altLang="ja-JP" sz="4400" b="1" dirty="0" err="1">
                <a:latin typeface="Arial" panose="020B0604020202020204" pitchFamily="34" charset="0"/>
              </a:rPr>
              <a:t>Tyrus</a:t>
            </a:r>
            <a:r>
              <a:rPr lang="en-US" altLang="ja-JP" sz="4400" b="1" dirty="0">
                <a:latin typeface="Arial" panose="020B0604020202020204" pitchFamily="34" charset="0"/>
              </a:rPr>
              <a:t>, and say unto him, Thus </a:t>
            </a:r>
            <a:r>
              <a:rPr lang="en-US" altLang="ja-JP" sz="4400" b="1" dirty="0" err="1">
                <a:latin typeface="Arial" panose="020B0604020202020204" pitchFamily="34" charset="0"/>
              </a:rPr>
              <a:t>saith</a:t>
            </a:r>
            <a:r>
              <a:rPr lang="en-US" altLang="ja-JP" sz="4400" b="1" dirty="0">
                <a:latin typeface="Arial" panose="020B0604020202020204" pitchFamily="34" charset="0"/>
              </a:rPr>
              <a:t> the Lord God; Thou </a:t>
            </a:r>
            <a:r>
              <a:rPr lang="en-US" altLang="ja-JP" sz="4400" b="1" dirty="0" err="1">
                <a:latin typeface="Arial" panose="020B0604020202020204" pitchFamily="34" charset="0"/>
              </a:rPr>
              <a:t>sealest</a:t>
            </a:r>
            <a:r>
              <a:rPr lang="en-US" altLang="ja-JP" sz="4400" b="1" dirty="0">
                <a:latin typeface="Arial" panose="020B0604020202020204" pitchFamily="34" charset="0"/>
              </a:rPr>
              <a:t> up the sum, full of wisdom, and perfect in beauty.</a:t>
            </a:r>
          </a:p>
          <a:p>
            <a:pPr marL="0" indent="0" eaLnBrk="1" hangingPunct="1"/>
            <a:r>
              <a:rPr lang="en-US" altLang="ja-JP" sz="4400" b="1" dirty="0">
                <a:latin typeface="Arial" panose="020B0604020202020204" pitchFamily="34" charset="0"/>
              </a:rPr>
              <a:t>13 Thou hast been in Eden the garden of God; every precious stone was thy covering, the </a:t>
            </a:r>
            <a:r>
              <a:rPr lang="en-US" altLang="ja-JP" sz="4400" b="1" dirty="0" err="1">
                <a:latin typeface="Arial" panose="020B0604020202020204" pitchFamily="34" charset="0"/>
              </a:rPr>
              <a:t>sardius</a:t>
            </a:r>
            <a:r>
              <a:rPr lang="en-US" altLang="ja-JP" sz="4400" b="1" dirty="0">
                <a:latin typeface="Arial" panose="020B0604020202020204" pitchFamily="34" charset="0"/>
              </a:rPr>
              <a:t>, topaz, and the diamond, the beryl, the onyx, and the jasper, the sapphire, the emerald, and the carbuncle, and gold: the workmanship of thy </a:t>
            </a:r>
            <a:r>
              <a:rPr lang="en-US" altLang="ja-JP" sz="4400" b="1" dirty="0" err="1">
                <a:solidFill>
                  <a:srgbClr val="FFFF00"/>
                </a:solidFill>
                <a:latin typeface="Arial" panose="020B0604020202020204" pitchFamily="34" charset="0"/>
              </a:rPr>
              <a:t>tabrets</a:t>
            </a:r>
            <a:r>
              <a:rPr lang="en-US" altLang="ja-JP" sz="4400" b="1" dirty="0">
                <a:latin typeface="Arial" panose="020B0604020202020204" pitchFamily="34" charset="0"/>
              </a:rPr>
              <a:t> and of thy </a:t>
            </a:r>
            <a:r>
              <a:rPr lang="en-US" altLang="ja-JP" sz="4400" b="1" dirty="0">
                <a:solidFill>
                  <a:srgbClr val="FFFF00"/>
                </a:solidFill>
                <a:latin typeface="Arial" panose="020B0604020202020204" pitchFamily="34" charset="0"/>
              </a:rPr>
              <a:t>pipes</a:t>
            </a:r>
            <a:r>
              <a:rPr lang="en-US" altLang="ja-JP" sz="4400" b="1" dirty="0">
                <a:latin typeface="Arial" panose="020B0604020202020204" pitchFamily="34" charset="0"/>
              </a:rPr>
              <a:t> was prepared in thee in the day that thou </a:t>
            </a:r>
            <a:r>
              <a:rPr lang="en-US" altLang="ja-JP" sz="4400" b="1" dirty="0" err="1">
                <a:latin typeface="Arial" panose="020B0604020202020204" pitchFamily="34" charset="0"/>
              </a:rPr>
              <a:t>wast</a:t>
            </a:r>
            <a:r>
              <a:rPr lang="en-US" altLang="ja-JP" sz="4400" b="1" dirty="0">
                <a:latin typeface="Arial" panose="020B0604020202020204" pitchFamily="34" charset="0"/>
              </a:rPr>
              <a:t> created.</a:t>
            </a:r>
          </a:p>
          <a:p>
            <a:pPr marL="0" indent="0" eaLnBrk="1" hangingPunct="1"/>
            <a:r>
              <a:rPr lang="en-US" altLang="ja-JP" sz="4400" b="1" dirty="0">
                <a:latin typeface="Arial" panose="020B0604020202020204" pitchFamily="34" charset="0"/>
              </a:rPr>
              <a:t>14 Thou art the anointed cherub that </a:t>
            </a:r>
            <a:r>
              <a:rPr lang="en-US" altLang="ja-JP" sz="4400" b="1" dirty="0" err="1">
                <a:latin typeface="Arial" panose="020B0604020202020204" pitchFamily="34" charset="0"/>
              </a:rPr>
              <a:t>covereth</a:t>
            </a:r>
            <a:r>
              <a:rPr lang="en-US" altLang="ja-JP" sz="4400" b="1" dirty="0">
                <a:latin typeface="Arial" panose="020B0604020202020204" pitchFamily="34" charset="0"/>
              </a:rPr>
              <a:t>; and I have set thee so: thou </a:t>
            </a:r>
            <a:r>
              <a:rPr lang="en-US" altLang="ja-JP" sz="4400" b="1" dirty="0" err="1">
                <a:latin typeface="Arial" panose="020B0604020202020204" pitchFamily="34" charset="0"/>
              </a:rPr>
              <a:t>wast</a:t>
            </a:r>
            <a:r>
              <a:rPr lang="en-US" altLang="ja-JP" sz="4400" b="1" dirty="0">
                <a:latin typeface="Arial" panose="020B0604020202020204" pitchFamily="34" charset="0"/>
              </a:rPr>
              <a:t> upon the holy mountain of God; thou hast walked up and down in the midst of the stones of fire.</a:t>
            </a:r>
          </a:p>
          <a:p>
            <a:pPr marL="0" indent="0" eaLnBrk="1" hangingPunct="1"/>
            <a:r>
              <a:rPr lang="en-US" altLang="ja-JP" sz="4400" b="1" dirty="0">
                <a:latin typeface="Arial" panose="020B0604020202020204" pitchFamily="34" charset="0"/>
              </a:rPr>
              <a:t>15 Thou </a:t>
            </a:r>
            <a:r>
              <a:rPr lang="en-US" altLang="ja-JP" sz="4400" b="1" dirty="0" err="1">
                <a:latin typeface="Arial" panose="020B0604020202020204" pitchFamily="34" charset="0"/>
              </a:rPr>
              <a:t>wast</a:t>
            </a:r>
            <a:r>
              <a:rPr lang="en-US" altLang="ja-JP" sz="4400" b="1" dirty="0">
                <a:latin typeface="Arial" panose="020B0604020202020204" pitchFamily="34" charset="0"/>
              </a:rPr>
              <a:t> perfect in thy ways from the day that thou </a:t>
            </a:r>
            <a:r>
              <a:rPr lang="en-US" altLang="ja-JP" sz="4400" b="1" dirty="0" err="1">
                <a:latin typeface="Arial" panose="020B0604020202020204" pitchFamily="34" charset="0"/>
              </a:rPr>
              <a:t>wast</a:t>
            </a:r>
            <a:r>
              <a:rPr lang="en-US" altLang="ja-JP" sz="4400" b="1" dirty="0">
                <a:latin typeface="Arial" panose="020B0604020202020204" pitchFamily="34" charset="0"/>
              </a:rPr>
              <a:t> created, till iniquity was found in thee.</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Freeform 1"/>
          <p:cNvSpPr>
            <a:spLocks/>
          </p:cNvSpPr>
          <p:nvPr/>
        </p:nvSpPr>
        <p:spPr bwMode="auto">
          <a:xfrm>
            <a:off x="2095500" y="522288"/>
            <a:ext cx="12369800" cy="11123612"/>
          </a:xfrm>
          <a:custGeom>
            <a:avLst/>
            <a:gdLst>
              <a:gd name="T0" fmla="*/ 2147483647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0 w 21600"/>
              <a:gd name="T13" fmla="*/ 2147483647 h 21600"/>
              <a:gd name="T14" fmla="*/ 2147483647 w 21600"/>
              <a:gd name="T15" fmla="*/ 2147483647 h 21600"/>
              <a:gd name="T16" fmla="*/ 2147483647 w 21600"/>
              <a:gd name="T17" fmla="*/ 214748364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25" y="808"/>
                </a:moveTo>
                <a:cubicBezTo>
                  <a:pt x="25" y="362"/>
                  <a:pt x="350" y="0"/>
                  <a:pt x="752" y="0"/>
                </a:cubicBezTo>
                <a:lnTo>
                  <a:pt x="20898" y="0"/>
                </a:lnTo>
                <a:cubicBezTo>
                  <a:pt x="21300" y="0"/>
                  <a:pt x="21575" y="0"/>
                  <a:pt x="21600" y="0"/>
                </a:cubicBezTo>
                <a:lnTo>
                  <a:pt x="21600" y="21600"/>
                </a:lnTo>
                <a:cubicBezTo>
                  <a:pt x="21575" y="21600"/>
                  <a:pt x="21300" y="21600"/>
                  <a:pt x="20898" y="21600"/>
                </a:cubicBezTo>
                <a:lnTo>
                  <a:pt x="0" y="21600"/>
                </a:lnTo>
                <a:cubicBezTo>
                  <a:pt x="0" y="20625"/>
                  <a:pt x="25" y="808"/>
                  <a:pt x="25" y="808"/>
                </a:cubicBezTo>
                <a:close/>
                <a:moveTo>
                  <a:pt x="25" y="808"/>
                </a:moveTo>
              </a:path>
            </a:pathLst>
          </a:custGeom>
          <a:solidFill>
            <a:srgbClr val="808080"/>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sp>
        <p:nvSpPr>
          <p:cNvPr id="29698" name="Rectangle 2"/>
          <p:cNvSpPr>
            <a:spLocks/>
          </p:cNvSpPr>
          <p:nvPr/>
        </p:nvSpPr>
        <p:spPr bwMode="auto">
          <a:xfrm>
            <a:off x="2168525" y="11322050"/>
            <a:ext cx="22174200" cy="2971800"/>
          </a:xfrm>
          <a:prstGeom prst="rect">
            <a:avLst/>
          </a:prstGeom>
          <a:noFill/>
          <a:ln w="12700">
            <a:noFill/>
            <a:miter lim="800000"/>
            <a:headEnd/>
            <a:tailEnd/>
          </a:ln>
        </p:spPr>
        <p:txBody>
          <a:bodyPr lIns="0" tIns="0" rIns="0" bIns="0" anchor="b"/>
          <a:lstStyle/>
          <a:p>
            <a:pPr algn="r">
              <a:defRPr/>
            </a:pPr>
            <a:r>
              <a:rPr lang="en-US" sz="20000" dirty="0">
                <a:solidFill>
                  <a:srgbClr val="FFFFFF">
                    <a:alpha val="50000"/>
                  </a:srgbClr>
                </a:solidFill>
                <a:latin typeface="Franklin Gothic Medium" pitchFamily="-1" charset="0"/>
                <a:ea typeface="ＭＳ Ｐゴシック" pitchFamily="-1" charset="-128"/>
                <a:cs typeface="ＭＳ Ｐゴシック" pitchFamily="-1" charset="-128"/>
                <a:sym typeface="Franklin Gothic Medium" pitchFamily="-1" charset="0"/>
              </a:rPr>
              <a:t>Revelation 12:7&amp;9</a:t>
            </a:r>
          </a:p>
        </p:txBody>
      </p:sp>
      <p:sp>
        <p:nvSpPr>
          <p:cNvPr id="40965" name="Rectangle 4"/>
          <p:cNvSpPr>
            <a:spLocks noGrp="1" noChangeArrowheads="1"/>
          </p:cNvSpPr>
          <p:nvPr>
            <p:ph type="body" idx="1"/>
          </p:nvPr>
        </p:nvSpPr>
        <p:spPr>
          <a:xfrm>
            <a:off x="3975100" y="1358900"/>
            <a:ext cx="10020300" cy="9436100"/>
          </a:xfrm>
        </p:spPr>
        <p:txBody>
          <a:bodyPr/>
          <a:lstStyle/>
          <a:p>
            <a:pPr marL="0" indent="0" eaLnBrk="1" hangingPunct="1"/>
            <a:r>
              <a:rPr lang="ja-JP" altLang="en-US">
                <a:latin typeface="Arial" panose="020B0604020202020204" pitchFamily="34" charset="0"/>
              </a:rPr>
              <a:t>“</a:t>
            </a:r>
            <a:r>
              <a:rPr lang="en-US" altLang="ja-JP"/>
              <a:t>There was war in Heaven. And the great dragon was cast out, that old serpent, called the Devil, and Satan, which deceiveth the whole world:</a:t>
            </a:r>
            <a:endParaRPr lang="en-US" alt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2920" y="1620159"/>
            <a:ext cx="10461643" cy="10025741"/>
          </a:xfrm>
          <a:prstGeom prst="rect">
            <a:avLst/>
          </a:prstGeom>
        </p:spPr>
      </p:pic>
      <p:sp>
        <p:nvSpPr>
          <p:cNvPr id="40966" name="Rectangle 5"/>
          <p:cNvSpPr>
            <a:spLocks noGrp="1" noChangeArrowheads="1"/>
          </p:cNvSpPr>
          <p:nvPr>
            <p:ph type="title"/>
          </p:nvPr>
        </p:nvSpPr>
        <p:spPr>
          <a:xfrm>
            <a:off x="14782800" y="10515600"/>
            <a:ext cx="13563600" cy="990600"/>
          </a:xfrm>
        </p:spPr>
        <p:txBody>
          <a:bodyPr/>
          <a:lstStyle/>
          <a:p>
            <a:pPr eaLnBrk="1" hangingPunct="1"/>
            <a:r>
              <a:rPr lang="en-US" altLang="en-US" dirty="0"/>
              <a:t>Revelation 12:7&amp;9</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Freeform 1"/>
          <p:cNvSpPr>
            <a:spLocks/>
          </p:cNvSpPr>
          <p:nvPr/>
        </p:nvSpPr>
        <p:spPr bwMode="auto">
          <a:xfrm>
            <a:off x="2095500" y="522288"/>
            <a:ext cx="12369800" cy="11123612"/>
          </a:xfrm>
          <a:custGeom>
            <a:avLst/>
            <a:gdLst>
              <a:gd name="T0" fmla="*/ 2147483647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0 w 21600"/>
              <a:gd name="T13" fmla="*/ 2147483647 h 21600"/>
              <a:gd name="T14" fmla="*/ 2147483647 w 21600"/>
              <a:gd name="T15" fmla="*/ 2147483647 h 21600"/>
              <a:gd name="T16" fmla="*/ 2147483647 w 21600"/>
              <a:gd name="T17" fmla="*/ 214748364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25" y="808"/>
                </a:moveTo>
                <a:cubicBezTo>
                  <a:pt x="25" y="362"/>
                  <a:pt x="350" y="0"/>
                  <a:pt x="752" y="0"/>
                </a:cubicBezTo>
                <a:lnTo>
                  <a:pt x="20898" y="0"/>
                </a:lnTo>
                <a:cubicBezTo>
                  <a:pt x="21300" y="0"/>
                  <a:pt x="21575" y="0"/>
                  <a:pt x="21600" y="0"/>
                </a:cubicBezTo>
                <a:lnTo>
                  <a:pt x="21600" y="21600"/>
                </a:lnTo>
                <a:cubicBezTo>
                  <a:pt x="21575" y="21600"/>
                  <a:pt x="21300" y="21600"/>
                  <a:pt x="20898" y="21600"/>
                </a:cubicBezTo>
                <a:lnTo>
                  <a:pt x="0" y="21600"/>
                </a:lnTo>
                <a:cubicBezTo>
                  <a:pt x="0" y="20625"/>
                  <a:pt x="25" y="808"/>
                  <a:pt x="25" y="808"/>
                </a:cubicBezTo>
                <a:close/>
                <a:moveTo>
                  <a:pt x="25" y="808"/>
                </a:moveTo>
              </a:path>
            </a:pathLst>
          </a:custGeom>
          <a:solidFill>
            <a:srgbClr val="808080"/>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sp>
        <p:nvSpPr>
          <p:cNvPr id="30722" name="Rectangle 2"/>
          <p:cNvSpPr>
            <a:spLocks/>
          </p:cNvSpPr>
          <p:nvPr/>
        </p:nvSpPr>
        <p:spPr bwMode="auto">
          <a:xfrm>
            <a:off x="2168525" y="11322050"/>
            <a:ext cx="22174200" cy="2971800"/>
          </a:xfrm>
          <a:prstGeom prst="rect">
            <a:avLst/>
          </a:prstGeom>
          <a:noFill/>
          <a:ln w="12700">
            <a:noFill/>
            <a:miter lim="800000"/>
            <a:headEnd/>
            <a:tailEnd/>
          </a:ln>
        </p:spPr>
        <p:txBody>
          <a:bodyPr lIns="0" tIns="0" rIns="0" bIns="0" anchor="b"/>
          <a:lstStyle/>
          <a:p>
            <a:pPr algn="r">
              <a:defRPr/>
            </a:pPr>
            <a:r>
              <a:rPr lang="en-US" sz="20000" dirty="0">
                <a:solidFill>
                  <a:srgbClr val="FFFFFF">
                    <a:alpha val="50000"/>
                  </a:srgbClr>
                </a:solidFill>
                <a:latin typeface="Franklin Gothic Medium" pitchFamily="-1" charset="0"/>
                <a:ea typeface="ＭＳ Ｐゴシック" pitchFamily="-1" charset="-128"/>
                <a:cs typeface="ＭＳ Ｐゴシック" pitchFamily="-1" charset="-128"/>
                <a:sym typeface="Franklin Gothic Medium" pitchFamily="-1" charset="0"/>
              </a:rPr>
              <a:t>Revelation 12:9</a:t>
            </a:r>
          </a:p>
        </p:txBody>
      </p:sp>
      <p:pic>
        <p:nvPicPr>
          <p:cNvPr id="41988" name="Picture 3"/>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490700" y="2378869"/>
            <a:ext cx="9639300" cy="923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989" name="Rectangle 4"/>
          <p:cNvSpPr>
            <a:spLocks noGrp="1" noChangeArrowheads="1"/>
          </p:cNvSpPr>
          <p:nvPr>
            <p:ph type="body" idx="1"/>
          </p:nvPr>
        </p:nvSpPr>
        <p:spPr>
          <a:xfrm>
            <a:off x="2971800" y="685800"/>
            <a:ext cx="10820400" cy="10617200"/>
          </a:xfrm>
        </p:spPr>
        <p:txBody>
          <a:bodyPr/>
          <a:lstStyle/>
          <a:p>
            <a:pPr marL="0" indent="0" eaLnBrk="1" hangingPunct="1"/>
            <a:r>
              <a:rPr lang="en-US" altLang="en-US" sz="9600" dirty="0"/>
              <a:t>he was cast out into the earth, and his angels were cast out with him.</a:t>
            </a:r>
          </a:p>
        </p:txBody>
      </p:sp>
      <p:sp>
        <p:nvSpPr>
          <p:cNvPr id="41990" name="Rectangle 5"/>
          <p:cNvSpPr>
            <a:spLocks noGrp="1" noChangeArrowheads="1"/>
          </p:cNvSpPr>
          <p:nvPr>
            <p:ph type="title"/>
          </p:nvPr>
        </p:nvSpPr>
        <p:spPr>
          <a:xfrm>
            <a:off x="14782800" y="10515600"/>
            <a:ext cx="13563600" cy="990600"/>
          </a:xfrm>
        </p:spPr>
        <p:txBody>
          <a:bodyPr/>
          <a:lstStyle/>
          <a:p>
            <a:pPr eaLnBrk="1" hangingPunct="1"/>
            <a:r>
              <a:rPr lang="en-US" altLang="en-US"/>
              <a:t>Revelation 12:9</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p:cNvSpPr>
          <p:nvPr/>
        </p:nvSpPr>
        <p:spPr bwMode="auto">
          <a:xfrm>
            <a:off x="2168525" y="11322050"/>
            <a:ext cx="22174200" cy="2971800"/>
          </a:xfrm>
          <a:prstGeom prst="rect">
            <a:avLst/>
          </a:prstGeom>
          <a:noFill/>
          <a:ln w="12700">
            <a:noFill/>
            <a:miter lim="800000"/>
            <a:headEnd/>
            <a:tailEnd/>
          </a:ln>
        </p:spPr>
        <p:txBody>
          <a:bodyPr lIns="0" tIns="0" rIns="0" bIns="0" anchor="b"/>
          <a:lstStyle/>
          <a:p>
            <a:pPr algn="r">
              <a:defRPr/>
            </a:pPr>
            <a:r>
              <a:rPr lang="en-US" sz="20000" dirty="0">
                <a:solidFill>
                  <a:srgbClr val="FFFFFF">
                    <a:alpha val="50000"/>
                  </a:srgbClr>
                </a:solidFill>
                <a:latin typeface="Franklin Gothic Medium" pitchFamily="-1" charset="0"/>
                <a:ea typeface="ＭＳ Ｐゴシック" pitchFamily="-1" charset="-128"/>
                <a:cs typeface="ＭＳ Ｐゴシック" pitchFamily="-1" charset="-128"/>
                <a:sym typeface="Franklin Gothic Medium" pitchFamily="-1" charset="0"/>
              </a:rPr>
              <a:t>Zephaniah 3:17</a:t>
            </a:r>
          </a:p>
        </p:txBody>
      </p:sp>
      <p:sp>
        <p:nvSpPr>
          <p:cNvPr id="49155" name="Freeform 2"/>
          <p:cNvSpPr>
            <a:spLocks/>
          </p:cNvSpPr>
          <p:nvPr/>
        </p:nvSpPr>
        <p:spPr bwMode="auto">
          <a:xfrm>
            <a:off x="2095500" y="522288"/>
            <a:ext cx="12369800" cy="11123612"/>
          </a:xfrm>
          <a:custGeom>
            <a:avLst/>
            <a:gdLst>
              <a:gd name="T0" fmla="*/ 2147483647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0 w 21600"/>
              <a:gd name="T13" fmla="*/ 2147483647 h 21600"/>
              <a:gd name="T14" fmla="*/ 2147483647 w 21600"/>
              <a:gd name="T15" fmla="*/ 2147483647 h 21600"/>
              <a:gd name="T16" fmla="*/ 2147483647 w 21600"/>
              <a:gd name="T17" fmla="*/ 214748364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25" y="808"/>
                </a:moveTo>
                <a:cubicBezTo>
                  <a:pt x="25" y="362"/>
                  <a:pt x="350" y="0"/>
                  <a:pt x="752" y="0"/>
                </a:cubicBezTo>
                <a:lnTo>
                  <a:pt x="20898" y="0"/>
                </a:lnTo>
                <a:cubicBezTo>
                  <a:pt x="21300" y="0"/>
                  <a:pt x="21575" y="0"/>
                  <a:pt x="21600" y="0"/>
                </a:cubicBezTo>
                <a:lnTo>
                  <a:pt x="21600" y="21600"/>
                </a:lnTo>
                <a:cubicBezTo>
                  <a:pt x="21575" y="21600"/>
                  <a:pt x="21300" y="21600"/>
                  <a:pt x="20898" y="21600"/>
                </a:cubicBezTo>
                <a:lnTo>
                  <a:pt x="0" y="21600"/>
                </a:lnTo>
                <a:cubicBezTo>
                  <a:pt x="0" y="20625"/>
                  <a:pt x="25" y="808"/>
                  <a:pt x="25" y="808"/>
                </a:cubicBezTo>
                <a:close/>
                <a:moveTo>
                  <a:pt x="25" y="808"/>
                </a:moveTo>
              </a:path>
            </a:pathLst>
          </a:custGeom>
          <a:solidFill>
            <a:srgbClr val="425663"/>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pic>
        <p:nvPicPr>
          <p:cNvPr id="4915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00" y="508000"/>
            <a:ext cx="9639300" cy="1115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157" name="Rectangle 4"/>
          <p:cNvSpPr>
            <a:spLocks noGrp="1" noChangeArrowheads="1"/>
          </p:cNvSpPr>
          <p:nvPr>
            <p:ph type="title"/>
          </p:nvPr>
        </p:nvSpPr>
        <p:spPr>
          <a:xfrm>
            <a:off x="14770100" y="9550400"/>
            <a:ext cx="9309100" cy="2044700"/>
          </a:xfrm>
        </p:spPr>
        <p:txBody>
          <a:bodyPr/>
          <a:lstStyle/>
          <a:p>
            <a:pPr algn="ctr" eaLnBrk="1" hangingPunct="1"/>
            <a:r>
              <a:rPr lang="en-US" altLang="en-US"/>
              <a:t>Zephaniah 3:17</a:t>
            </a:r>
          </a:p>
        </p:txBody>
      </p:sp>
      <p:sp>
        <p:nvSpPr>
          <p:cNvPr id="49158" name="Rectangle 5"/>
          <p:cNvSpPr>
            <a:spLocks noGrp="1" noChangeArrowheads="1"/>
          </p:cNvSpPr>
          <p:nvPr>
            <p:ph type="body" idx="1"/>
          </p:nvPr>
        </p:nvSpPr>
        <p:spPr>
          <a:xfrm>
            <a:off x="2971800" y="685800"/>
            <a:ext cx="10820400" cy="10617200"/>
          </a:xfrm>
        </p:spPr>
        <p:txBody>
          <a:bodyPr/>
          <a:lstStyle/>
          <a:p>
            <a:pPr marL="0" indent="0" algn="r" eaLnBrk="1" hangingPunct="1"/>
            <a:r>
              <a:rPr lang="ja-JP" altLang="en-US">
                <a:latin typeface="Arial" panose="020B0604020202020204" pitchFamily="34" charset="0"/>
              </a:rPr>
              <a:t>“</a:t>
            </a:r>
            <a:r>
              <a:rPr lang="en-US" altLang="ja-JP"/>
              <a:t>The LORD thy God…</a:t>
            </a:r>
          </a:p>
          <a:p>
            <a:pPr marL="0" indent="0" algn="r" eaLnBrk="1" hangingPunct="1"/>
            <a:r>
              <a:rPr lang="en-US" altLang="ja-JP"/>
              <a:t>will joy over thee with singing.</a:t>
            </a:r>
            <a:r>
              <a:rPr lang="ja-JP" altLang="en-US">
                <a:latin typeface="Arial" panose="020B0604020202020204" pitchFamily="34" charset="0"/>
              </a:rPr>
              <a:t>”</a:t>
            </a:r>
            <a:endParaRPr lang="en-US" altLang="en-US"/>
          </a:p>
        </p:txBody>
      </p:sp>
      <p:sp>
        <p:nvSpPr>
          <p:cNvPr id="49159" name="Rectangle 6"/>
          <p:cNvSpPr>
            <a:spLocks/>
          </p:cNvSpPr>
          <p:nvPr/>
        </p:nvSpPr>
        <p:spPr bwMode="auto">
          <a:xfrm>
            <a:off x="2641600" y="139700"/>
            <a:ext cx="111506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r>
              <a:rPr lang="en-US" altLang="en-US" sz="9600" dirty="0">
                <a:solidFill>
                  <a:srgbClr val="FFFF00"/>
                </a:solidFill>
                <a:latin typeface="Franklin Gothic Medium" panose="020B0603020102020204" pitchFamily="34" charset="0"/>
                <a:ea typeface="ＭＳ Ｐゴシック" panose="020B0600070205080204" pitchFamily="34" charset="-128"/>
                <a:sym typeface="Franklin Gothic Medium" panose="020B0603020102020204" pitchFamily="34" charset="0"/>
              </a:rPr>
              <a:t>Music is of a Heavenly Origin...</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FF">
                <a:gamma/>
                <a:shade val="36078"/>
                <a:invGamma/>
              </a:srgbClr>
            </a:gs>
          </a:gsLst>
          <a:path path="rect">
            <a:fillToRect l="100000" b="100000"/>
          </a:path>
        </a:grad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4419600" y="152401"/>
            <a:ext cx="15544800" cy="2622550"/>
          </a:xfrm>
        </p:spPr>
        <p:txBody>
          <a:bodyPr/>
          <a:lstStyle/>
          <a:p>
            <a:r>
              <a:rPr lang="en-US" altLang="en-US" b="1" dirty="0">
                <a:solidFill>
                  <a:srgbClr val="FFFF00"/>
                </a:solidFill>
              </a:rPr>
              <a:t>God’s Creation </a:t>
            </a:r>
            <a:br>
              <a:rPr lang="en-US" altLang="en-US" b="1" dirty="0">
                <a:solidFill>
                  <a:srgbClr val="FFFF00"/>
                </a:solidFill>
              </a:rPr>
            </a:br>
            <a:r>
              <a:rPr lang="en-US" altLang="en-US" b="1" dirty="0">
                <a:solidFill>
                  <a:srgbClr val="FFFF00"/>
                </a:solidFill>
              </a:rPr>
              <a:t>Is Musical</a:t>
            </a:r>
          </a:p>
        </p:txBody>
      </p:sp>
      <p:pic>
        <p:nvPicPr>
          <p:cNvPr id="275460" name="Picture 4" descr="http://tbn0.google.com/images?q=tbn:201b3sxKdAo70M:http://reachme.homestead.com/files/globe_music.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1" y="4876800"/>
            <a:ext cx="4035426" cy="5181600"/>
          </a:xfrm>
          <a:prstGeom prst="rect">
            <a:avLst/>
          </a:prstGeom>
          <a:noFill/>
          <a:ln w="57150">
            <a:solidFill>
              <a:srgbClr val="00CC00"/>
            </a:solidFill>
            <a:miter lim="800000"/>
            <a:headEnd/>
            <a:tailEnd/>
          </a:ln>
          <a:extLst>
            <a:ext uri="{909E8E84-426E-40DD-AFC4-6F175D3DCCD1}">
              <a14:hiddenFill xmlns:a14="http://schemas.microsoft.com/office/drawing/2010/main">
                <a:solidFill>
                  <a:srgbClr val="FFFFFF"/>
                </a:solidFill>
              </a14:hiddenFill>
            </a:ext>
          </a:extLst>
        </p:spPr>
      </p:pic>
      <p:sp>
        <p:nvSpPr>
          <p:cNvPr id="275461" name="Text Box 5"/>
          <p:cNvSpPr txBox="1">
            <a:spLocks noChangeArrowheads="1"/>
          </p:cNvSpPr>
          <p:nvPr/>
        </p:nvSpPr>
        <p:spPr bwMode="auto">
          <a:xfrm>
            <a:off x="2895610" y="5734050"/>
            <a:ext cx="680827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4000" b="1" dirty="0">
                <a:latin typeface="Arial" panose="020B0604020202020204" pitchFamily="34" charset="0"/>
                <a:ea typeface="+mn-ea"/>
                <a:sym typeface="WP IconicSymbolsA" pitchFamily="2" charset="2"/>
              </a:rPr>
              <a:t>Psalm 65:13</a:t>
            </a:r>
          </a:p>
          <a:p>
            <a:pPr algn="l"/>
            <a:r>
              <a:rPr lang="en-US" altLang="en-US" sz="5600" b="1" dirty="0">
                <a:latin typeface="Arial" panose="020B0604020202020204" pitchFamily="34" charset="0"/>
                <a:ea typeface="+mn-ea"/>
                <a:sym typeface="WP IconicSymbolsA" pitchFamily="2" charset="2"/>
              </a:rPr>
              <a:t>Flocks &amp; Corn Sing</a:t>
            </a:r>
          </a:p>
        </p:txBody>
      </p:sp>
      <p:sp>
        <p:nvSpPr>
          <p:cNvPr id="275462" name="Text Box 6"/>
          <p:cNvSpPr txBox="1">
            <a:spLocks noChangeArrowheads="1"/>
          </p:cNvSpPr>
          <p:nvPr/>
        </p:nvSpPr>
        <p:spPr bwMode="auto">
          <a:xfrm>
            <a:off x="2743210" y="8229600"/>
            <a:ext cx="521168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4000" b="1" dirty="0">
                <a:latin typeface="Arial" panose="020B0604020202020204" pitchFamily="34" charset="0"/>
                <a:ea typeface="+mn-ea"/>
                <a:sym typeface="WP IconicSymbolsA" pitchFamily="2" charset="2"/>
              </a:rPr>
              <a:t>Job 38:7</a:t>
            </a:r>
          </a:p>
          <a:p>
            <a:pPr algn="l"/>
            <a:r>
              <a:rPr lang="en-US" altLang="en-US" sz="5600" b="1" dirty="0">
                <a:latin typeface="Arial" panose="020B0604020202020204" pitchFamily="34" charset="0"/>
                <a:ea typeface="+mn-ea"/>
                <a:sym typeface="WP IconicSymbolsA" pitchFamily="2" charset="2"/>
              </a:rPr>
              <a:t>The Stars Sing</a:t>
            </a:r>
          </a:p>
        </p:txBody>
      </p:sp>
      <p:sp>
        <p:nvSpPr>
          <p:cNvPr id="275463" name="Text Box 7"/>
          <p:cNvSpPr txBox="1">
            <a:spLocks noChangeArrowheads="1"/>
          </p:cNvSpPr>
          <p:nvPr/>
        </p:nvSpPr>
        <p:spPr bwMode="auto">
          <a:xfrm>
            <a:off x="3962400" y="3048001"/>
            <a:ext cx="16611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b="1" dirty="0">
                <a:latin typeface="Arial" panose="020B0604020202020204" pitchFamily="34" charset="0"/>
                <a:ea typeface="+mn-ea"/>
                <a:sym typeface="WP IconicSymbolsA" pitchFamily="2" charset="2"/>
              </a:rPr>
              <a:t>Isaiah 35:1, 2;  49:13</a:t>
            </a:r>
          </a:p>
          <a:p>
            <a:r>
              <a:rPr lang="en-US" altLang="en-US" sz="5600" b="1" dirty="0">
                <a:latin typeface="Arial" panose="020B0604020202020204" pitchFamily="34" charset="0"/>
                <a:ea typeface="+mn-ea"/>
                <a:sym typeface="WP IconicSymbolsA" pitchFamily="2" charset="2"/>
              </a:rPr>
              <a:t>Heavens, Earth, Desert, Corn, Mountains…Sing</a:t>
            </a:r>
          </a:p>
        </p:txBody>
      </p:sp>
      <p:sp>
        <p:nvSpPr>
          <p:cNvPr id="275464" name="Text Box 8"/>
          <p:cNvSpPr txBox="1">
            <a:spLocks noChangeArrowheads="1"/>
          </p:cNvSpPr>
          <p:nvPr/>
        </p:nvSpPr>
        <p:spPr bwMode="auto">
          <a:xfrm>
            <a:off x="15957550" y="5584826"/>
            <a:ext cx="351570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4000" b="1" dirty="0">
                <a:latin typeface="Times New Roman" panose="02020603050405020304" pitchFamily="18" charset="0"/>
                <a:ea typeface="+mn-ea"/>
                <a:sym typeface="WP IconicSymbolsA" pitchFamily="2" charset="2"/>
              </a:rPr>
              <a:t>Psalm 104:12</a:t>
            </a:r>
          </a:p>
          <a:p>
            <a:pPr algn="l"/>
            <a:r>
              <a:rPr lang="en-US" altLang="en-US" sz="5600" b="1" dirty="0">
                <a:latin typeface="Times New Roman" panose="02020603050405020304" pitchFamily="18" charset="0"/>
                <a:ea typeface="+mn-ea"/>
                <a:sym typeface="WP IconicSymbolsA" pitchFamily="2" charset="2"/>
              </a:rPr>
              <a:t>Fowls Sing</a:t>
            </a:r>
          </a:p>
        </p:txBody>
      </p:sp>
      <p:sp>
        <p:nvSpPr>
          <p:cNvPr id="275465" name="Text Box 9"/>
          <p:cNvSpPr txBox="1">
            <a:spLocks noChangeArrowheads="1"/>
          </p:cNvSpPr>
          <p:nvPr/>
        </p:nvSpPr>
        <p:spPr bwMode="auto">
          <a:xfrm>
            <a:off x="15957551" y="8328026"/>
            <a:ext cx="431239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4000" b="1" dirty="0">
                <a:latin typeface="Times New Roman" panose="02020603050405020304" pitchFamily="18" charset="0"/>
                <a:ea typeface="+mn-ea"/>
                <a:sym typeface="WP IconicSymbolsA" pitchFamily="2" charset="2"/>
              </a:rPr>
              <a:t>Isaiah 44:23</a:t>
            </a:r>
          </a:p>
          <a:p>
            <a:pPr algn="l"/>
            <a:r>
              <a:rPr lang="en-US" altLang="en-US" sz="5600" b="1" dirty="0">
                <a:latin typeface="Times New Roman" panose="02020603050405020304" pitchFamily="18" charset="0"/>
                <a:ea typeface="+mn-ea"/>
                <a:sym typeface="WP IconicSymbolsA" pitchFamily="2" charset="2"/>
              </a:rPr>
              <a:t>Heavens Sing</a:t>
            </a:r>
          </a:p>
        </p:txBody>
      </p:sp>
      <p:sp>
        <p:nvSpPr>
          <p:cNvPr id="275466" name="Text Box 10"/>
          <p:cNvSpPr txBox="1">
            <a:spLocks noChangeArrowheads="1"/>
          </p:cNvSpPr>
          <p:nvPr/>
        </p:nvSpPr>
        <p:spPr bwMode="auto">
          <a:xfrm>
            <a:off x="6001770" y="10515600"/>
            <a:ext cx="12599539" cy="2677656"/>
          </a:xfrm>
          <a:prstGeom prst="rect">
            <a:avLst/>
          </a:prstGeom>
          <a:gradFill rotWithShape="0">
            <a:gsLst>
              <a:gs pos="0">
                <a:srgbClr val="43C204"/>
              </a:gs>
              <a:gs pos="50000">
                <a:srgbClr val="FFFFFF"/>
              </a:gs>
              <a:gs pos="100000">
                <a:srgbClr val="43C204"/>
              </a:gs>
            </a:gsLst>
            <a:lin ang="5400000" scaled="1"/>
          </a:gra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dirty="0">
                <a:solidFill>
                  <a:srgbClr val="000044"/>
                </a:solidFill>
                <a:latin typeface="Times New Roman" panose="02020603050405020304" pitchFamily="18" charset="0"/>
                <a:ea typeface="+mn-ea"/>
                <a:sym typeface="WP IconicSymbolsA" pitchFamily="2" charset="2"/>
              </a:rPr>
              <a:t>Isaiah 14:7</a:t>
            </a:r>
          </a:p>
          <a:p>
            <a:r>
              <a:rPr lang="en-US" altLang="en-US" sz="6400" b="1" dirty="0">
                <a:solidFill>
                  <a:srgbClr val="000044"/>
                </a:solidFill>
                <a:latin typeface="Times New Roman" panose="02020603050405020304" pitchFamily="18" charset="0"/>
                <a:ea typeface="+mn-ea"/>
                <a:sym typeface="WP IconicSymbolsA" pitchFamily="2" charset="2"/>
              </a:rPr>
              <a:t>The whole earth is at rest, and is</a:t>
            </a:r>
          </a:p>
          <a:p>
            <a:r>
              <a:rPr lang="en-US" altLang="en-US" sz="6400" b="1" dirty="0">
                <a:solidFill>
                  <a:srgbClr val="000044"/>
                </a:solidFill>
                <a:latin typeface="Times New Roman" panose="02020603050405020304" pitchFamily="18" charset="0"/>
                <a:ea typeface="+mn-ea"/>
                <a:sym typeface="WP IconicSymbolsA" pitchFamily="2" charset="2"/>
              </a:rPr>
              <a:t>quiet, they break forth into singing.</a:t>
            </a:r>
          </a:p>
        </p:txBody>
      </p:sp>
    </p:spTree>
    <p:extLst>
      <p:ext uri="{BB962C8B-B14F-4D97-AF65-F5344CB8AC3E}">
        <p14:creationId xmlns:p14="http://schemas.microsoft.com/office/powerpoint/2010/main" val="392821041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75460"/>
                                        </p:tgtEl>
                                        <p:attrNameLst>
                                          <p:attrName>style.visibility</p:attrName>
                                        </p:attrNameLst>
                                      </p:cBhvr>
                                      <p:to>
                                        <p:strVal val="visible"/>
                                      </p:to>
                                    </p:set>
                                    <p:animEffect transition="in" filter="dissolve">
                                      <p:cBhvr>
                                        <p:cTn id="7" dur="500"/>
                                        <p:tgtEl>
                                          <p:spTgt spid="2754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7546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75461"/>
                                        </p:tgtEl>
                                        <p:attrNameLst>
                                          <p:attrName>style.visibility</p:attrName>
                                        </p:attrNameLst>
                                      </p:cBhvr>
                                      <p:to>
                                        <p:strVal val="visible"/>
                                      </p:to>
                                    </p:set>
                                    <p:anim calcmode="lin" valueType="num">
                                      <p:cBhvr additive="base">
                                        <p:cTn id="16" dur="500" fill="hold"/>
                                        <p:tgtEl>
                                          <p:spTgt spid="275461"/>
                                        </p:tgtEl>
                                        <p:attrNameLst>
                                          <p:attrName>ppt_x</p:attrName>
                                        </p:attrNameLst>
                                      </p:cBhvr>
                                      <p:tavLst>
                                        <p:tav tm="0">
                                          <p:val>
                                            <p:strVal val="0-#ppt_w/2"/>
                                          </p:val>
                                        </p:tav>
                                        <p:tav tm="100000">
                                          <p:val>
                                            <p:strVal val="#ppt_x"/>
                                          </p:val>
                                        </p:tav>
                                      </p:tavLst>
                                    </p:anim>
                                    <p:anim calcmode="lin" valueType="num">
                                      <p:cBhvr additive="base">
                                        <p:cTn id="17" dur="500" fill="hold"/>
                                        <p:tgtEl>
                                          <p:spTgt spid="275461"/>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75464"/>
                                        </p:tgtEl>
                                        <p:attrNameLst>
                                          <p:attrName>style.visibility</p:attrName>
                                        </p:attrNameLst>
                                      </p:cBhvr>
                                      <p:to>
                                        <p:strVal val="visible"/>
                                      </p:to>
                                    </p:set>
                                    <p:anim calcmode="lin" valueType="num">
                                      <p:cBhvr additive="base">
                                        <p:cTn id="22" dur="500" fill="hold"/>
                                        <p:tgtEl>
                                          <p:spTgt spid="275464"/>
                                        </p:tgtEl>
                                        <p:attrNameLst>
                                          <p:attrName>ppt_x</p:attrName>
                                        </p:attrNameLst>
                                      </p:cBhvr>
                                      <p:tavLst>
                                        <p:tav tm="0">
                                          <p:val>
                                            <p:strVal val="1+#ppt_w/2"/>
                                          </p:val>
                                        </p:tav>
                                        <p:tav tm="100000">
                                          <p:val>
                                            <p:strVal val="#ppt_x"/>
                                          </p:val>
                                        </p:tav>
                                      </p:tavLst>
                                    </p:anim>
                                    <p:anim calcmode="lin" valueType="num">
                                      <p:cBhvr additive="base">
                                        <p:cTn id="23" dur="500" fill="hold"/>
                                        <p:tgtEl>
                                          <p:spTgt spid="275464"/>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75462"/>
                                        </p:tgtEl>
                                        <p:attrNameLst>
                                          <p:attrName>style.visibility</p:attrName>
                                        </p:attrNameLst>
                                      </p:cBhvr>
                                      <p:to>
                                        <p:strVal val="visible"/>
                                      </p:to>
                                    </p:set>
                                    <p:anim calcmode="lin" valueType="num">
                                      <p:cBhvr additive="base">
                                        <p:cTn id="28" dur="500" fill="hold"/>
                                        <p:tgtEl>
                                          <p:spTgt spid="275462"/>
                                        </p:tgtEl>
                                        <p:attrNameLst>
                                          <p:attrName>ppt_x</p:attrName>
                                        </p:attrNameLst>
                                      </p:cBhvr>
                                      <p:tavLst>
                                        <p:tav tm="0">
                                          <p:val>
                                            <p:strVal val="0-#ppt_w/2"/>
                                          </p:val>
                                        </p:tav>
                                        <p:tav tm="100000">
                                          <p:val>
                                            <p:strVal val="#ppt_x"/>
                                          </p:val>
                                        </p:tav>
                                      </p:tavLst>
                                    </p:anim>
                                    <p:anim calcmode="lin" valueType="num">
                                      <p:cBhvr additive="base">
                                        <p:cTn id="29" dur="500" fill="hold"/>
                                        <p:tgtEl>
                                          <p:spTgt spid="27546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275465"/>
                                        </p:tgtEl>
                                        <p:attrNameLst>
                                          <p:attrName>style.visibility</p:attrName>
                                        </p:attrNameLst>
                                      </p:cBhvr>
                                      <p:to>
                                        <p:strVal val="visible"/>
                                      </p:to>
                                    </p:set>
                                    <p:anim calcmode="lin" valueType="num">
                                      <p:cBhvr additive="base">
                                        <p:cTn id="34" dur="500" fill="hold"/>
                                        <p:tgtEl>
                                          <p:spTgt spid="275465"/>
                                        </p:tgtEl>
                                        <p:attrNameLst>
                                          <p:attrName>ppt_x</p:attrName>
                                        </p:attrNameLst>
                                      </p:cBhvr>
                                      <p:tavLst>
                                        <p:tav tm="0">
                                          <p:val>
                                            <p:strVal val="1+#ppt_w/2"/>
                                          </p:val>
                                        </p:tav>
                                        <p:tav tm="100000">
                                          <p:val>
                                            <p:strVal val="#ppt_x"/>
                                          </p:val>
                                        </p:tav>
                                      </p:tavLst>
                                    </p:anim>
                                    <p:anim calcmode="lin" valueType="num">
                                      <p:cBhvr additive="base">
                                        <p:cTn id="35" dur="500" fill="hold"/>
                                        <p:tgtEl>
                                          <p:spTgt spid="275465"/>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275466"/>
                                        </p:tgtEl>
                                        <p:attrNameLst>
                                          <p:attrName>style.visibility</p:attrName>
                                        </p:attrNameLst>
                                      </p:cBhvr>
                                      <p:to>
                                        <p:strVal val="visible"/>
                                      </p:to>
                                    </p:set>
                                    <p:anim calcmode="lin" valueType="num">
                                      <p:cBhvr>
                                        <p:cTn id="40" dur="500" fill="hold"/>
                                        <p:tgtEl>
                                          <p:spTgt spid="275466"/>
                                        </p:tgtEl>
                                        <p:attrNameLst>
                                          <p:attrName>ppt_w</p:attrName>
                                        </p:attrNameLst>
                                      </p:cBhvr>
                                      <p:tavLst>
                                        <p:tav tm="0">
                                          <p:val>
                                            <p:fltVal val="0"/>
                                          </p:val>
                                        </p:tav>
                                        <p:tav tm="100000">
                                          <p:val>
                                            <p:strVal val="#ppt_w"/>
                                          </p:val>
                                        </p:tav>
                                      </p:tavLst>
                                    </p:anim>
                                    <p:anim calcmode="lin" valueType="num">
                                      <p:cBhvr>
                                        <p:cTn id="41" dur="500" fill="hold"/>
                                        <p:tgtEl>
                                          <p:spTgt spid="275466"/>
                                        </p:tgtEl>
                                        <p:attrNameLst>
                                          <p:attrName>ppt_h</p:attrName>
                                        </p:attrNameLst>
                                      </p:cBhvr>
                                      <p:tavLst>
                                        <p:tav tm="0">
                                          <p:val>
                                            <p:fltVal val="0"/>
                                          </p:val>
                                        </p:tav>
                                        <p:tav tm="100000">
                                          <p:val>
                                            <p:strVal val="#ppt_h"/>
                                          </p:val>
                                        </p:tav>
                                      </p:tavLst>
                                    </p:anim>
                                    <p:anim calcmode="lin" valueType="num">
                                      <p:cBhvr>
                                        <p:cTn id="42" dur="500" fill="hold"/>
                                        <p:tgtEl>
                                          <p:spTgt spid="275466"/>
                                        </p:tgtEl>
                                        <p:attrNameLst>
                                          <p:attrName>ppt_x</p:attrName>
                                        </p:attrNameLst>
                                      </p:cBhvr>
                                      <p:tavLst>
                                        <p:tav tm="0">
                                          <p:val>
                                            <p:fltVal val="0.5"/>
                                          </p:val>
                                        </p:tav>
                                        <p:tav tm="100000">
                                          <p:val>
                                            <p:strVal val="#ppt_x"/>
                                          </p:val>
                                        </p:tav>
                                      </p:tavLst>
                                    </p:anim>
                                    <p:anim calcmode="lin" valueType="num">
                                      <p:cBhvr>
                                        <p:cTn id="43" dur="500" fill="hold"/>
                                        <p:tgtEl>
                                          <p:spTgt spid="27546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1" grpId="0" autoUpdateAnimBg="0"/>
      <p:bldP spid="275462" grpId="0" autoUpdateAnimBg="0"/>
      <p:bldP spid="275463" grpId="0" autoUpdateAnimBg="0"/>
      <p:bldP spid="275464" grpId="0" autoUpdateAnimBg="0"/>
      <p:bldP spid="275465" grpId="0" autoUpdateAnimBg="0"/>
      <p:bldP spid="275466"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p:cNvSpPr>
          <p:nvPr/>
        </p:nvSpPr>
        <p:spPr bwMode="auto">
          <a:xfrm>
            <a:off x="2168525" y="11322050"/>
            <a:ext cx="22174200" cy="2971800"/>
          </a:xfrm>
          <a:prstGeom prst="rect">
            <a:avLst/>
          </a:prstGeom>
          <a:noFill/>
          <a:ln w="12700">
            <a:noFill/>
            <a:miter lim="800000"/>
            <a:headEnd/>
            <a:tailEnd/>
          </a:ln>
        </p:spPr>
        <p:txBody>
          <a:bodyPr lIns="0" tIns="0" rIns="0" bIns="0" anchor="b"/>
          <a:lstStyle/>
          <a:p>
            <a:pPr algn="r">
              <a:defRPr/>
            </a:pPr>
            <a:r>
              <a:rPr lang="en-US" sz="20000" dirty="0">
                <a:solidFill>
                  <a:srgbClr val="FFFFFF">
                    <a:alpha val="50000"/>
                  </a:srgbClr>
                </a:solidFill>
                <a:latin typeface="Franklin Gothic Medium" pitchFamily="-1" charset="0"/>
                <a:ea typeface="ＭＳ Ｐゴシック" pitchFamily="-1" charset="-128"/>
                <a:cs typeface="ＭＳ Ｐゴシック" pitchFamily="-1" charset="-128"/>
                <a:sym typeface="Franklin Gothic Medium" pitchFamily="-1" charset="0"/>
              </a:rPr>
              <a:t>Ecclesiastes 7:4-5</a:t>
            </a:r>
          </a:p>
        </p:txBody>
      </p:sp>
      <p:sp>
        <p:nvSpPr>
          <p:cNvPr id="48130" name="Freeform 2"/>
          <p:cNvSpPr>
            <a:spLocks/>
          </p:cNvSpPr>
          <p:nvPr/>
        </p:nvSpPr>
        <p:spPr bwMode="auto">
          <a:xfrm>
            <a:off x="7830766" y="559636"/>
            <a:ext cx="16292884" cy="11134725"/>
          </a:xfrm>
          <a:custGeom>
            <a:avLst/>
            <a:gdLst>
              <a:gd name="T0" fmla="*/ 0 w 21575"/>
              <a:gd name="T1" fmla="*/ 11119260 h 21600"/>
              <a:gd name="T2" fmla="*/ 0 w 21575"/>
              <a:gd name="T3" fmla="*/ 0 h 21600"/>
              <a:gd name="T4" fmla="*/ 11210299 w 21575"/>
              <a:gd name="T5" fmla="*/ 15465 h 21600"/>
              <a:gd name="T6" fmla="*/ 11595100 w 21575"/>
              <a:gd name="T7" fmla="*/ 433017 h 21600"/>
              <a:gd name="T8" fmla="*/ 11582202 w 21575"/>
              <a:gd name="T9" fmla="*/ 10755835 h 21600"/>
              <a:gd name="T10" fmla="*/ 11210299 w 21575"/>
              <a:gd name="T11" fmla="*/ 11134725 h 21600"/>
              <a:gd name="T12" fmla="*/ 0 w 21575"/>
              <a:gd name="T13" fmla="*/ 11119260 h 21600"/>
              <a:gd name="T14" fmla="*/ 0 w 21575"/>
              <a:gd name="T15" fmla="*/ 11119260 h 21600"/>
              <a:gd name="T16" fmla="*/ 0 w 21575"/>
              <a:gd name="T17" fmla="*/ 1111926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575" h="21600">
                <a:moveTo>
                  <a:pt x="0" y="21570"/>
                </a:moveTo>
                <a:cubicBezTo>
                  <a:pt x="0" y="21570"/>
                  <a:pt x="0" y="28"/>
                  <a:pt x="0" y="0"/>
                </a:cubicBezTo>
                <a:lnTo>
                  <a:pt x="20859" y="30"/>
                </a:lnTo>
                <a:cubicBezTo>
                  <a:pt x="21254" y="30"/>
                  <a:pt x="21575" y="393"/>
                  <a:pt x="21575" y="840"/>
                </a:cubicBezTo>
                <a:lnTo>
                  <a:pt x="21551" y="20865"/>
                </a:lnTo>
                <a:cubicBezTo>
                  <a:pt x="21551" y="21312"/>
                  <a:pt x="21254" y="21600"/>
                  <a:pt x="20859" y="21600"/>
                </a:cubicBezTo>
                <a:cubicBezTo>
                  <a:pt x="20859" y="21600"/>
                  <a:pt x="-25" y="21570"/>
                  <a:pt x="0" y="21570"/>
                </a:cubicBezTo>
                <a:close/>
                <a:moveTo>
                  <a:pt x="0" y="21570"/>
                </a:moveTo>
              </a:path>
            </a:pathLst>
          </a:custGeom>
          <a:solidFill>
            <a:schemeClr val="bg1">
              <a:lumMod val="65000"/>
            </a:schemeClr>
          </a:solidFill>
          <a:ln>
            <a:noFill/>
          </a:ln>
        </p:spPr>
        <p:txBody>
          <a:bodyPr lIns="0" tIns="0" rIns="0" bIns="0"/>
          <a:lstStyle/>
          <a:p>
            <a:pPr>
              <a:defRPr/>
            </a:pPr>
            <a:endParaRPr lang="en-US">
              <a:latin typeface="Cochin" charset="0"/>
              <a:ea typeface="ヒラギノ明朝 ProN W3" charset="0"/>
              <a:cs typeface="ヒラギノ明朝 ProN W3" charset="0"/>
              <a:sym typeface="Cochin" charset="0"/>
            </a:endParaRPr>
          </a:p>
        </p:txBody>
      </p:sp>
      <p:pic>
        <p:nvPicPr>
          <p:cNvPr id="70660" name="Picture 3"/>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7180" y="423412"/>
            <a:ext cx="7455765" cy="55548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0661" name="Rectangle 4"/>
          <p:cNvSpPr>
            <a:spLocks noGrp="1" noChangeArrowheads="1"/>
          </p:cNvSpPr>
          <p:nvPr>
            <p:ph type="title"/>
          </p:nvPr>
        </p:nvSpPr>
        <p:spPr>
          <a:xfrm>
            <a:off x="8086016" y="821490"/>
            <a:ext cx="13563600" cy="990600"/>
          </a:xfrm>
        </p:spPr>
        <p:txBody>
          <a:bodyPr/>
          <a:lstStyle/>
          <a:p>
            <a:pPr eaLnBrk="1" hangingPunct="1"/>
            <a:r>
              <a:rPr lang="en-US" altLang="en-US" dirty="0"/>
              <a:t>Ecclesiastes 7:4-5</a:t>
            </a:r>
          </a:p>
        </p:txBody>
      </p:sp>
      <p:sp>
        <p:nvSpPr>
          <p:cNvPr id="70662" name="Rectangle 5"/>
          <p:cNvSpPr>
            <a:spLocks noGrp="1" noChangeArrowheads="1"/>
          </p:cNvSpPr>
          <p:nvPr>
            <p:ph type="body" idx="1"/>
          </p:nvPr>
        </p:nvSpPr>
        <p:spPr>
          <a:xfrm>
            <a:off x="8096811" y="2021639"/>
            <a:ext cx="15990009" cy="7811310"/>
          </a:xfrm>
        </p:spPr>
        <p:txBody>
          <a:bodyPr/>
          <a:lstStyle/>
          <a:p>
            <a:r>
              <a:rPr lang="en-US" dirty="0"/>
              <a:t>The heart of the wise is in the house of mourning; but the heart of fools is in the house of mirth.</a:t>
            </a:r>
          </a:p>
          <a:p>
            <a:r>
              <a:rPr lang="en-US" b="1" baseline="30000" dirty="0"/>
              <a:t>5</a:t>
            </a:r>
            <a:r>
              <a:rPr lang="en-US" b="1" dirty="0"/>
              <a:t> </a:t>
            </a:r>
            <a:r>
              <a:rPr lang="en-US" dirty="0"/>
              <a:t>It is better to hear the rebuke of the wise, than for a man to hear </a:t>
            </a:r>
            <a:r>
              <a:rPr lang="en-US" dirty="0">
                <a:solidFill>
                  <a:srgbClr val="FFFF00"/>
                </a:solidFill>
              </a:rPr>
              <a:t>the song of fools</a:t>
            </a:r>
            <a:r>
              <a:rPr lang="en-US" dirty="0"/>
              <a:t>.</a:t>
            </a:r>
          </a:p>
        </p:txBody>
      </p:sp>
      <p:sp>
        <p:nvSpPr>
          <p:cNvPr id="70663" name="TextBox 1"/>
          <p:cNvSpPr txBox="1">
            <a:spLocks noChangeArrowheads="1"/>
          </p:cNvSpPr>
          <p:nvPr/>
        </p:nvSpPr>
        <p:spPr bwMode="auto">
          <a:xfrm>
            <a:off x="1381125" y="11320463"/>
            <a:ext cx="184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spTree>
    <p:extLst>
      <p:ext uri="{BB962C8B-B14F-4D97-AF65-F5344CB8AC3E}">
        <p14:creationId xmlns:p14="http://schemas.microsoft.com/office/powerpoint/2010/main" val="1893515982"/>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FF"/>
            </a:gs>
            <a:gs pos="100000">
              <a:srgbClr val="0000FF">
                <a:gamma/>
                <a:shade val="16078"/>
                <a:invGamma/>
              </a:srgbClr>
            </a:gs>
          </a:gsLst>
          <a:path path="rect">
            <a:fillToRect r="100000" b="100000"/>
          </a:path>
        </a:gra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5943600" y="307053"/>
            <a:ext cx="14020800" cy="2554545"/>
          </a:xfrm>
        </p:spPr>
        <p:txBody>
          <a:bodyPr/>
          <a:lstStyle/>
          <a:p>
            <a:pPr algn="l"/>
            <a:r>
              <a:rPr lang="en-US" altLang="en-US" b="1" dirty="0">
                <a:solidFill>
                  <a:srgbClr val="FFFF00"/>
                </a:solidFill>
              </a:rPr>
              <a:t>God’s Creation Makes Music!</a:t>
            </a:r>
          </a:p>
        </p:txBody>
      </p:sp>
      <p:sp>
        <p:nvSpPr>
          <p:cNvPr id="280579" name="Text Box 3"/>
          <p:cNvSpPr txBox="1">
            <a:spLocks noChangeArrowheads="1"/>
          </p:cNvSpPr>
          <p:nvPr/>
        </p:nvSpPr>
        <p:spPr bwMode="auto">
          <a:xfrm>
            <a:off x="5454651" y="6026151"/>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altLang="en-US" sz="4800">
              <a:latin typeface="Times New Roman" panose="02020603050405020304" pitchFamily="18" charset="0"/>
              <a:ea typeface="+mn-ea"/>
              <a:sym typeface="WP IconicSymbolsA" pitchFamily="2" charset="2"/>
            </a:endParaRPr>
          </a:p>
        </p:txBody>
      </p:sp>
      <p:sp>
        <p:nvSpPr>
          <p:cNvPr id="280582" name="Text Box 6"/>
          <p:cNvSpPr txBox="1">
            <a:spLocks noChangeArrowheads="1"/>
          </p:cNvSpPr>
          <p:nvPr/>
        </p:nvSpPr>
        <p:spPr bwMode="auto">
          <a:xfrm>
            <a:off x="4700339" y="6026151"/>
            <a:ext cx="153924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latin typeface="Arial" panose="020B0604020202020204" pitchFamily="34" charset="0"/>
                <a:ea typeface="+mn-ea"/>
                <a:sym typeface="WP IconicSymbolsA" pitchFamily="2" charset="2"/>
              </a:rPr>
              <a:t>“Basically, each planet creates </a:t>
            </a:r>
          </a:p>
          <a:p>
            <a:r>
              <a:rPr lang="en-US" altLang="en-US" b="1" dirty="0">
                <a:latin typeface="Arial" panose="020B0604020202020204" pitchFamily="34" charset="0"/>
                <a:ea typeface="+mn-ea"/>
                <a:sym typeface="WP IconicSymbolsA" pitchFamily="2" charset="2"/>
              </a:rPr>
              <a:t>vibrations—sound waves—caused</a:t>
            </a:r>
          </a:p>
          <a:p>
            <a:r>
              <a:rPr lang="en-US" altLang="en-US" b="1" dirty="0">
                <a:latin typeface="Arial" panose="020B0604020202020204" pitchFamily="34" charset="0"/>
                <a:ea typeface="+mn-ea"/>
                <a:sym typeface="WP IconicSymbolsA" pitchFamily="2" charset="2"/>
              </a:rPr>
              <a:t>by the path of its traveling through space.  Therefore, each planet produces music</a:t>
            </a:r>
          </a:p>
          <a:p>
            <a:r>
              <a:rPr lang="en-US" altLang="en-US" b="1" dirty="0">
                <a:latin typeface="Arial" panose="020B0604020202020204" pitchFamily="34" charset="0"/>
                <a:ea typeface="+mn-ea"/>
                <a:sym typeface="WP IconicSymbolsA" pitchFamily="2" charset="2"/>
              </a:rPr>
              <a:t>that stems directly from the speed </a:t>
            </a:r>
          </a:p>
          <a:p>
            <a:r>
              <a:rPr lang="en-US" altLang="en-US" b="1" dirty="0">
                <a:latin typeface="Arial" panose="020B0604020202020204" pitchFamily="34" charset="0"/>
                <a:ea typeface="+mn-ea"/>
                <a:sym typeface="WP IconicSymbolsA" pitchFamily="2" charset="2"/>
              </a:rPr>
              <a:t>of its motion in orbit.”</a:t>
            </a:r>
            <a:r>
              <a:rPr lang="en-US" altLang="en-US" dirty="0">
                <a:latin typeface="Arial" panose="020B0604020202020204" pitchFamily="34" charset="0"/>
                <a:ea typeface="+mn-ea"/>
                <a:sym typeface="WP IconicSymbolsA" pitchFamily="2" charset="2"/>
              </a:rPr>
              <a:t> </a:t>
            </a:r>
            <a:r>
              <a:rPr lang="en-US" altLang="en-US" sz="4000" dirty="0">
                <a:latin typeface="Arial" panose="020B0604020202020204" pitchFamily="34" charset="0"/>
                <a:ea typeface="+mn-ea"/>
                <a:sym typeface="WP IconicSymbolsA" pitchFamily="2" charset="2"/>
              </a:rPr>
              <a:t>(p. 172)</a:t>
            </a:r>
          </a:p>
        </p:txBody>
      </p:sp>
      <p:grpSp>
        <p:nvGrpSpPr>
          <p:cNvPr id="280587" name="Group 11"/>
          <p:cNvGrpSpPr>
            <a:grpSpLocks/>
          </p:cNvGrpSpPr>
          <p:nvPr/>
        </p:nvGrpSpPr>
        <p:grpSpPr bwMode="auto">
          <a:xfrm>
            <a:off x="3209926" y="5930900"/>
            <a:ext cx="1571624" cy="2085976"/>
            <a:chOff x="0" y="0"/>
            <a:chExt cx="495" cy="759"/>
          </a:xfrm>
        </p:grpSpPr>
        <p:sp>
          <p:nvSpPr>
            <p:cNvPr id="280584" name="Rectangle 8"/>
            <p:cNvSpPr>
              <a:spLocks noChangeArrowheads="1"/>
            </p:cNvSpPr>
            <p:nvPr/>
          </p:nvSpPr>
          <p:spPr bwMode="auto">
            <a:xfrm>
              <a:off x="0" y="0"/>
              <a:ext cx="495" cy="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77744" bIns="266616">
              <a:spAutoFit/>
            </a:bodyPr>
            <a:lstStyle/>
            <a:p>
              <a:endParaRPr lang="en-US" sz="4000">
                <a:solidFill>
                  <a:srgbClr val="FFCC00"/>
                </a:solidFill>
                <a:latin typeface="Arial" panose="020B0604020202020204" pitchFamily="34" charset="0"/>
                <a:ea typeface="+mn-ea"/>
                <a:sym typeface="WP IconicSymbolsA" pitchFamily="2" charset="2"/>
              </a:endParaRPr>
            </a:p>
          </p:txBody>
        </p:sp>
        <p:sp>
          <p:nvSpPr>
            <p:cNvPr id="280585" name="Rectangle 9"/>
            <p:cNvSpPr>
              <a:spLocks noChangeArrowheads="1"/>
            </p:cNvSpPr>
            <p:nvPr/>
          </p:nvSpPr>
          <p:spPr bwMode="auto">
            <a:xfrm>
              <a:off x="0" y="17"/>
              <a:ext cx="394" cy="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77744" anchor="ctr"/>
            <a:lstStyle/>
            <a:p>
              <a:pPr fontAlgn="ctr"/>
              <a:r>
                <a:rPr lang="en-US" altLang="en-US" sz="1600">
                  <a:latin typeface="Verdana" panose="020B0604030504040204" pitchFamily="34" charset="0"/>
                  <a:ea typeface="+mn-ea"/>
                  <a:sym typeface="WP IconicSymbolsA" pitchFamily="2" charset="2"/>
                </a:rPr>
                <a:t>  </a:t>
              </a:r>
              <a:r>
                <a:rPr lang="en-US" altLang="en-US" sz="12800">
                  <a:latin typeface="Verdana" panose="020B0604030504040204" pitchFamily="34" charset="0"/>
                  <a:ea typeface="+mn-ea"/>
                  <a:sym typeface="WP IconicSymbolsA" pitchFamily="2" charset="2"/>
                </a:rPr>
                <a:t> </a:t>
              </a:r>
              <a:r>
                <a:rPr lang="en-US" altLang="en-US" sz="1600">
                  <a:latin typeface="Verdana" panose="020B0604030504040204" pitchFamily="34" charset="0"/>
                  <a:ea typeface="+mn-ea"/>
                  <a:sym typeface="WP IconicSymbolsA" pitchFamily="2" charset="2"/>
                </a:rPr>
                <a:t>                           </a:t>
              </a:r>
            </a:p>
          </p:txBody>
        </p:sp>
      </p:grpSp>
      <p:sp>
        <p:nvSpPr>
          <p:cNvPr id="280588" name="Rectangle 12"/>
          <p:cNvSpPr>
            <a:spLocks noChangeArrowheads="1"/>
          </p:cNvSpPr>
          <p:nvPr/>
        </p:nvSpPr>
        <p:spPr bwMode="auto">
          <a:xfrm>
            <a:off x="3209926" y="5876926"/>
            <a:ext cx="17967324" cy="84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77744">
            <a:spAutoFit/>
          </a:bodyPr>
          <a:lstStyle/>
          <a:p>
            <a:endParaRPr lang="en-US" sz="4000">
              <a:solidFill>
                <a:srgbClr val="FFCC00"/>
              </a:solidFill>
              <a:latin typeface="Arial" panose="020B0604020202020204" pitchFamily="34" charset="0"/>
              <a:ea typeface="+mn-ea"/>
              <a:sym typeface="WP IconicSymbolsA" pitchFamily="2" charset="2"/>
            </a:endParaRPr>
          </a:p>
        </p:txBody>
      </p:sp>
      <p:sp>
        <p:nvSpPr>
          <p:cNvPr id="280591" name="Rectangle 15"/>
          <p:cNvSpPr>
            <a:spLocks noChangeArrowheads="1"/>
          </p:cNvSpPr>
          <p:nvPr/>
        </p:nvSpPr>
        <p:spPr bwMode="auto">
          <a:xfrm>
            <a:off x="2870200" y="4987926"/>
            <a:ext cx="18288000" cy="7078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4000">
              <a:solidFill>
                <a:srgbClr val="FFCC00"/>
              </a:solidFill>
              <a:latin typeface="Arial" panose="020B0604020202020204" pitchFamily="34" charset="0"/>
              <a:ea typeface="+mn-ea"/>
              <a:sym typeface="WP IconicSymbolsA" pitchFamily="2" charset="2"/>
            </a:endParaRPr>
          </a:p>
        </p:txBody>
      </p:sp>
      <p:sp>
        <p:nvSpPr>
          <p:cNvPr id="280592" name="Rectangle 16"/>
          <p:cNvSpPr>
            <a:spLocks noChangeArrowheads="1"/>
          </p:cNvSpPr>
          <p:nvPr/>
        </p:nvSpPr>
        <p:spPr bwMode="auto">
          <a:xfrm>
            <a:off x="2870200" y="4987926"/>
            <a:ext cx="18288000" cy="7078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4000">
              <a:solidFill>
                <a:srgbClr val="FFCC00"/>
              </a:solidFill>
              <a:latin typeface="Arial" panose="020B0604020202020204" pitchFamily="34" charset="0"/>
              <a:ea typeface="+mn-ea"/>
              <a:sym typeface="WP IconicSymbolsA" pitchFamily="2" charset="2"/>
            </a:endParaRPr>
          </a:p>
        </p:txBody>
      </p:sp>
      <p:sp>
        <p:nvSpPr>
          <p:cNvPr id="280595" name="Rectangle 19"/>
          <p:cNvSpPr>
            <a:spLocks noChangeArrowheads="1"/>
          </p:cNvSpPr>
          <p:nvPr/>
        </p:nvSpPr>
        <p:spPr bwMode="auto">
          <a:xfrm>
            <a:off x="2870200" y="4987926"/>
            <a:ext cx="18288000" cy="7078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4000">
              <a:solidFill>
                <a:srgbClr val="FFCC00"/>
              </a:solidFill>
              <a:latin typeface="Arial" panose="020B0604020202020204" pitchFamily="34" charset="0"/>
              <a:ea typeface="+mn-ea"/>
              <a:sym typeface="WP IconicSymbolsA" pitchFamily="2" charset="2"/>
            </a:endParaRPr>
          </a:p>
        </p:txBody>
      </p:sp>
      <p:sp>
        <p:nvSpPr>
          <p:cNvPr id="280596" name="Rectangle 20"/>
          <p:cNvSpPr>
            <a:spLocks noChangeArrowheads="1"/>
          </p:cNvSpPr>
          <p:nvPr/>
        </p:nvSpPr>
        <p:spPr bwMode="auto">
          <a:xfrm>
            <a:off x="2870200" y="4987926"/>
            <a:ext cx="18288000" cy="7078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4000">
              <a:solidFill>
                <a:srgbClr val="FFCC00"/>
              </a:solidFill>
              <a:latin typeface="Arial" panose="020B0604020202020204" pitchFamily="34" charset="0"/>
              <a:ea typeface="+mn-ea"/>
              <a:sym typeface="WP IconicSymbolsA" pitchFamily="2" charset="2"/>
            </a:endParaRPr>
          </a:p>
        </p:txBody>
      </p:sp>
      <p:sp>
        <p:nvSpPr>
          <p:cNvPr id="280581" name="Text Box 5"/>
          <p:cNvSpPr txBox="1">
            <a:spLocks noChangeArrowheads="1"/>
          </p:cNvSpPr>
          <p:nvPr/>
        </p:nvSpPr>
        <p:spPr bwMode="auto">
          <a:xfrm>
            <a:off x="8404746" y="2246045"/>
            <a:ext cx="8534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800" b="1" u="sng" dirty="0">
                <a:solidFill>
                  <a:srgbClr val="FFFF00"/>
                </a:solidFill>
                <a:latin typeface="Arial" panose="020B0604020202020204" pitchFamily="34" charset="0"/>
                <a:ea typeface="+mn-ea"/>
                <a:sym typeface="WP IconicSymbolsA" pitchFamily="2" charset="2"/>
              </a:rPr>
              <a:t>Einstein’s Violin</a:t>
            </a:r>
          </a:p>
          <a:p>
            <a:r>
              <a:rPr lang="en-US" altLang="en-US" sz="4000" dirty="0">
                <a:solidFill>
                  <a:srgbClr val="FFFF00"/>
                </a:solidFill>
                <a:latin typeface="Arial" panose="020B0604020202020204" pitchFamily="34" charset="0"/>
                <a:ea typeface="+mn-ea"/>
                <a:sym typeface="WP IconicSymbolsA" pitchFamily="2" charset="2"/>
              </a:rPr>
              <a:t>A Conductor’s Notes on Music, </a:t>
            </a:r>
          </a:p>
          <a:p>
            <a:r>
              <a:rPr lang="en-US" altLang="en-US" sz="4000" dirty="0">
                <a:solidFill>
                  <a:srgbClr val="FFFF00"/>
                </a:solidFill>
                <a:latin typeface="Arial" panose="020B0604020202020204" pitchFamily="34" charset="0"/>
                <a:ea typeface="+mn-ea"/>
                <a:sym typeface="WP IconicSymbolsA" pitchFamily="2" charset="2"/>
              </a:rPr>
              <a:t>Physics, and Social Change</a:t>
            </a:r>
          </a:p>
          <a:p>
            <a:r>
              <a:rPr lang="en-US" altLang="en-US" sz="4000" dirty="0">
                <a:solidFill>
                  <a:srgbClr val="FFFF00"/>
                </a:solidFill>
                <a:latin typeface="Arial" panose="020B0604020202020204" pitchFamily="34" charset="0"/>
                <a:ea typeface="+mn-ea"/>
                <a:sym typeface="WP IconicSymbolsA" pitchFamily="2" charset="2"/>
              </a:rPr>
              <a:t>Joseph Eger</a:t>
            </a:r>
          </a:p>
        </p:txBody>
      </p:sp>
      <p:pic>
        <p:nvPicPr>
          <p:cNvPr id="280609" name="Picture 33" descr="E:\MITB - support graphics\Einstein's Violin - E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462" y="2422500"/>
            <a:ext cx="2959100" cy="4572000"/>
          </a:xfrm>
          <a:prstGeom prst="rect">
            <a:avLst/>
          </a:prstGeom>
          <a:noFill/>
          <a:ln w="9525">
            <a:solidFill>
              <a:srgbClr val="F84622"/>
            </a:solidFill>
            <a:miter lim="800000"/>
            <a:headEnd/>
            <a:tailEnd/>
          </a:ln>
          <a:extLst>
            <a:ext uri="{909E8E84-426E-40DD-AFC4-6F175D3DCCD1}">
              <a14:hiddenFill xmlns:a14="http://schemas.microsoft.com/office/drawing/2010/main">
                <a:solidFill>
                  <a:srgbClr val="FFFFFF"/>
                </a:solidFill>
              </a14:hiddenFill>
            </a:ext>
          </a:extLst>
        </p:spPr>
      </p:pic>
      <p:sp>
        <p:nvSpPr>
          <p:cNvPr id="280610" name="Text Box 34"/>
          <p:cNvSpPr txBox="1">
            <a:spLocks noChangeArrowheads="1"/>
          </p:cNvSpPr>
          <p:nvPr/>
        </p:nvSpPr>
        <p:spPr bwMode="auto">
          <a:xfrm>
            <a:off x="17861455" y="4235422"/>
            <a:ext cx="3363420" cy="206210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6400" b="1" dirty="0">
                <a:solidFill>
                  <a:srgbClr val="FD240D"/>
                </a:solidFill>
                <a:latin typeface="Arial" panose="020B0604020202020204" pitchFamily="34" charset="0"/>
                <a:ea typeface="+mn-ea"/>
                <a:sym typeface="WP IconicSymbolsA" pitchFamily="2" charset="2"/>
              </a:rPr>
              <a:t>The</a:t>
            </a:r>
          </a:p>
          <a:p>
            <a:r>
              <a:rPr lang="en-US" altLang="en-US" sz="6400" b="1" dirty="0">
                <a:solidFill>
                  <a:srgbClr val="FD240D"/>
                </a:solidFill>
                <a:latin typeface="Arial" panose="020B0604020202020204" pitchFamily="34" charset="0"/>
                <a:ea typeface="+mn-ea"/>
                <a:sym typeface="WP IconicSymbolsA" pitchFamily="2" charset="2"/>
              </a:rPr>
              <a:t> STARS </a:t>
            </a:r>
          </a:p>
        </p:txBody>
      </p:sp>
      <p:sp>
        <p:nvSpPr>
          <p:cNvPr id="280612" name="Text Box 36"/>
          <p:cNvSpPr txBox="1">
            <a:spLocks noChangeArrowheads="1"/>
          </p:cNvSpPr>
          <p:nvPr/>
        </p:nvSpPr>
        <p:spPr bwMode="auto">
          <a:xfrm>
            <a:off x="1023504" y="7146839"/>
            <a:ext cx="3711576" cy="120032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7200" b="1" dirty="0">
                <a:solidFill>
                  <a:srgbClr val="FD240D"/>
                </a:solidFill>
                <a:latin typeface="Arial" panose="020B0604020202020204" pitchFamily="34" charset="0"/>
                <a:ea typeface="+mn-ea"/>
                <a:sym typeface="WP IconicSymbolsA" pitchFamily="2" charset="2"/>
              </a:rPr>
              <a:t> SING! </a:t>
            </a:r>
          </a:p>
        </p:txBody>
      </p:sp>
    </p:spTree>
    <p:extLst>
      <p:ext uri="{BB962C8B-B14F-4D97-AF65-F5344CB8AC3E}">
        <p14:creationId xmlns:p14="http://schemas.microsoft.com/office/powerpoint/2010/main" val="129935382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05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05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0610"/>
                                        </p:tgtEl>
                                        <p:attrNameLst>
                                          <p:attrName>style.visibility</p:attrName>
                                        </p:attrNameLst>
                                      </p:cBhvr>
                                      <p:to>
                                        <p:strVal val="visible"/>
                                      </p:to>
                                    </p:set>
                                    <p:animEffect transition="in" filter="dissolve">
                                      <p:cBhvr>
                                        <p:cTn id="15" dur="500"/>
                                        <p:tgtEl>
                                          <p:spTgt spid="2806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80612"/>
                                        </p:tgtEl>
                                        <p:attrNameLst>
                                          <p:attrName>style.visibility</p:attrName>
                                        </p:attrNameLst>
                                      </p:cBhvr>
                                      <p:to>
                                        <p:strVal val="visible"/>
                                      </p:to>
                                    </p:set>
                                    <p:anim calcmode="lin" valueType="num">
                                      <p:cBhvr>
                                        <p:cTn id="20" dur="500" fill="hold"/>
                                        <p:tgtEl>
                                          <p:spTgt spid="280612"/>
                                        </p:tgtEl>
                                        <p:attrNameLst>
                                          <p:attrName>ppt_w</p:attrName>
                                        </p:attrNameLst>
                                      </p:cBhvr>
                                      <p:tavLst>
                                        <p:tav tm="0">
                                          <p:val>
                                            <p:fltVal val="0"/>
                                          </p:val>
                                        </p:tav>
                                        <p:tav tm="100000">
                                          <p:val>
                                            <p:strVal val="#ppt_w"/>
                                          </p:val>
                                        </p:tav>
                                      </p:tavLst>
                                    </p:anim>
                                    <p:anim calcmode="lin" valueType="num">
                                      <p:cBhvr>
                                        <p:cTn id="21" dur="500" fill="hold"/>
                                        <p:tgtEl>
                                          <p:spTgt spid="280612"/>
                                        </p:tgtEl>
                                        <p:attrNameLst>
                                          <p:attrName>ppt_h</p:attrName>
                                        </p:attrNameLst>
                                      </p:cBhvr>
                                      <p:tavLst>
                                        <p:tav tm="0">
                                          <p:val>
                                            <p:fltVal val="0"/>
                                          </p:val>
                                        </p:tav>
                                        <p:tav tm="100000">
                                          <p:val>
                                            <p:strVal val="#ppt_h"/>
                                          </p:val>
                                        </p:tav>
                                      </p:tavLst>
                                    </p:anim>
                                    <p:anim calcmode="lin" valueType="num">
                                      <p:cBhvr>
                                        <p:cTn id="22" dur="500" fill="hold"/>
                                        <p:tgtEl>
                                          <p:spTgt spid="280612"/>
                                        </p:tgtEl>
                                        <p:attrNameLst>
                                          <p:attrName>ppt_x</p:attrName>
                                        </p:attrNameLst>
                                      </p:cBhvr>
                                      <p:tavLst>
                                        <p:tav tm="0">
                                          <p:val>
                                            <p:fltVal val="0.5"/>
                                          </p:val>
                                        </p:tav>
                                        <p:tav tm="100000">
                                          <p:val>
                                            <p:strVal val="#ppt_x"/>
                                          </p:val>
                                        </p:tav>
                                      </p:tavLst>
                                    </p:anim>
                                    <p:anim calcmode="lin" valueType="num">
                                      <p:cBhvr>
                                        <p:cTn id="23" dur="500" fill="hold"/>
                                        <p:tgtEl>
                                          <p:spTgt spid="2806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2" grpId="0" autoUpdateAnimBg="0"/>
      <p:bldP spid="280581" grpId="0" autoUpdateAnimBg="0"/>
      <p:bldP spid="280610" grpId="0" animBg="1" autoUpdateAnimBg="0"/>
      <p:bldP spid="280612"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141614" y="221672"/>
            <a:ext cx="12897658" cy="3888535"/>
          </a:xfrm>
        </p:spPr>
        <p:txBody>
          <a:bodyPr/>
          <a:lstStyle/>
          <a:p>
            <a:pPr algn="l"/>
            <a:r>
              <a:rPr lang="en-US" altLang="en-US" sz="11000" b="1" dirty="0">
                <a:cs typeface="Times New Roman" panose="02020603050405020304" pitchFamily="18" charset="0"/>
              </a:rPr>
              <a:t>THE IMPORTANCE </a:t>
            </a:r>
            <a:br>
              <a:rPr lang="en-US" altLang="en-US" sz="11000" b="1" dirty="0">
                <a:cs typeface="Times New Roman" panose="02020603050405020304" pitchFamily="18" charset="0"/>
              </a:rPr>
            </a:br>
            <a:r>
              <a:rPr lang="en-US" altLang="en-US" sz="11000" b="1" dirty="0">
                <a:cs typeface="Times New Roman" panose="02020603050405020304" pitchFamily="18" charset="0"/>
              </a:rPr>
              <a:t>of HEARING</a:t>
            </a:r>
            <a:r>
              <a:rPr lang="en-US" altLang="en-US" sz="11000" b="1" dirty="0"/>
              <a:t> </a:t>
            </a:r>
          </a:p>
        </p:txBody>
      </p:sp>
      <p:sp>
        <p:nvSpPr>
          <p:cNvPr id="138245" name="Text Box 5"/>
          <p:cNvSpPr txBox="1">
            <a:spLocks noChangeArrowheads="1"/>
          </p:cNvSpPr>
          <p:nvPr/>
        </p:nvSpPr>
        <p:spPr bwMode="auto">
          <a:xfrm>
            <a:off x="2194560" y="3693325"/>
            <a:ext cx="1177546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000" b="1" dirty="0">
                <a:solidFill>
                  <a:schemeClr val="tx1"/>
                </a:solidFill>
              </a:rPr>
              <a:t>Scripture mentions </a:t>
            </a:r>
          </a:p>
          <a:p>
            <a:r>
              <a:rPr lang="en-US" altLang="en-US" sz="8000" b="1" dirty="0">
                <a:solidFill>
                  <a:schemeClr val="tx1"/>
                </a:solidFill>
              </a:rPr>
              <a:t>hearing and the ear </a:t>
            </a:r>
          </a:p>
          <a:p>
            <a:r>
              <a:rPr lang="en-US" altLang="en-US" sz="8000" b="1" dirty="0">
                <a:solidFill>
                  <a:schemeClr val="tx1"/>
                </a:solidFill>
              </a:rPr>
              <a:t>approximately </a:t>
            </a:r>
            <a:r>
              <a:rPr lang="en-US" altLang="en-US" sz="8000" b="1" dirty="0">
                <a:solidFill>
                  <a:srgbClr val="FFFF00"/>
                </a:solidFill>
              </a:rPr>
              <a:t>1,500</a:t>
            </a:r>
            <a:r>
              <a:rPr lang="en-US" altLang="en-US" sz="8000" b="1" dirty="0">
                <a:solidFill>
                  <a:schemeClr val="tx1"/>
                </a:solidFill>
              </a:rPr>
              <a:t> times.</a:t>
            </a:r>
          </a:p>
        </p:txBody>
      </p:sp>
      <p:sp>
        <p:nvSpPr>
          <p:cNvPr id="138247" name="Text Box 7"/>
          <p:cNvSpPr txBox="1">
            <a:spLocks noChangeArrowheads="1"/>
          </p:cNvSpPr>
          <p:nvPr/>
        </p:nvSpPr>
        <p:spPr bwMode="auto">
          <a:xfrm>
            <a:off x="4683834" y="8128527"/>
            <a:ext cx="13427650" cy="2308324"/>
          </a:xfrm>
          <a:prstGeom prst="rect">
            <a:avLst/>
          </a:prstGeom>
          <a:solidFill>
            <a:schemeClr val="tx1"/>
          </a:solidFill>
          <a:ln w="571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7200" dirty="0">
                <a:solidFill>
                  <a:schemeClr val="accent2"/>
                </a:solidFill>
              </a:rPr>
              <a:t>    </a:t>
            </a:r>
            <a:r>
              <a:rPr lang="en-US" altLang="en-US" sz="7200" b="1" dirty="0">
                <a:solidFill>
                  <a:schemeClr val="accent2"/>
                </a:solidFill>
              </a:rPr>
              <a:t>Mt. 13:16     Pr. 1:8     Heb. 2:1     </a:t>
            </a:r>
          </a:p>
          <a:p>
            <a:r>
              <a:rPr lang="en-US" altLang="en-US" sz="7200" b="1" dirty="0">
                <a:solidFill>
                  <a:schemeClr val="accent2"/>
                </a:solidFill>
              </a:rPr>
              <a:t>Pr. 15:31     Pr. 19:20</a:t>
            </a:r>
          </a:p>
        </p:txBody>
      </p:sp>
      <p:pic>
        <p:nvPicPr>
          <p:cNvPr id="138249" name="Picture 9">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933682" y="352103"/>
            <a:ext cx="8434017" cy="6477324"/>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38256" name="AutoShape 16" descr="http://www.todotango.com/spanish/biblioteca/imagenes/pebetas/images/thumbs/00010.jpg">
            <a:hlinkClick r:id="rId4"/>
          </p:cNvPr>
          <p:cNvSpPr>
            <a:spLocks noChangeAspect="1" noChangeArrowheads="1"/>
          </p:cNvSpPr>
          <p:nvPr/>
        </p:nvSpPr>
        <p:spPr bwMode="auto">
          <a:xfrm>
            <a:off x="11833226" y="6235701"/>
            <a:ext cx="593724" cy="593726"/>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sz="12000"/>
          </a:p>
        </p:txBody>
      </p:sp>
    </p:spTree>
    <p:extLst>
      <p:ext uri="{BB962C8B-B14F-4D97-AF65-F5344CB8AC3E}">
        <p14:creationId xmlns:p14="http://schemas.microsoft.com/office/powerpoint/2010/main" val="1872509458"/>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8249"/>
                                        </p:tgtEl>
                                        <p:attrNameLst>
                                          <p:attrName>style.visibility</p:attrName>
                                        </p:attrNameLst>
                                      </p:cBhvr>
                                      <p:to>
                                        <p:strVal val="visible"/>
                                      </p:to>
                                    </p:set>
                                    <p:animEffect transition="in" filter="dissolve">
                                      <p:cBhvr>
                                        <p:cTn id="7" dur="500"/>
                                        <p:tgtEl>
                                          <p:spTgt spid="1382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8245"/>
                                        </p:tgtEl>
                                        <p:attrNameLst>
                                          <p:attrName>style.visibility</p:attrName>
                                        </p:attrNameLst>
                                      </p:cBhvr>
                                      <p:to>
                                        <p:strVal val="visible"/>
                                      </p:to>
                                    </p:set>
                                    <p:anim calcmode="lin" valueType="num">
                                      <p:cBhvr additive="base">
                                        <p:cTn id="12" dur="500" fill="hold"/>
                                        <p:tgtEl>
                                          <p:spTgt spid="138245"/>
                                        </p:tgtEl>
                                        <p:attrNameLst>
                                          <p:attrName>ppt_x</p:attrName>
                                        </p:attrNameLst>
                                      </p:cBhvr>
                                      <p:tavLst>
                                        <p:tav tm="0">
                                          <p:val>
                                            <p:strVal val="#ppt_x"/>
                                          </p:val>
                                        </p:tav>
                                        <p:tav tm="100000">
                                          <p:val>
                                            <p:strVal val="#ppt_x"/>
                                          </p:val>
                                        </p:tav>
                                      </p:tavLst>
                                    </p:anim>
                                    <p:anim calcmode="lin" valueType="num">
                                      <p:cBhvr additive="base">
                                        <p:cTn id="13" dur="500" fill="hold"/>
                                        <p:tgtEl>
                                          <p:spTgt spid="13824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38247"/>
                                        </p:tgtEl>
                                        <p:attrNameLst>
                                          <p:attrName>style.visibility</p:attrName>
                                        </p:attrNameLst>
                                      </p:cBhvr>
                                      <p:to>
                                        <p:strVal val="visible"/>
                                      </p:to>
                                    </p:set>
                                    <p:animEffect transition="in" filter="dissolve">
                                      <p:cBhvr>
                                        <p:cTn id="18" dur="500"/>
                                        <p:tgtEl>
                                          <p:spTgt spid="138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autoUpdateAnimBg="0"/>
      <p:bldP spid="138247"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6" name="Rectangle 2"/>
          <p:cNvSpPr>
            <a:spLocks noGrp="1" noChangeArrowheads="1"/>
          </p:cNvSpPr>
          <p:nvPr>
            <p:ph type="body" idx="1"/>
          </p:nvPr>
        </p:nvSpPr>
        <p:spPr>
          <a:xfrm>
            <a:off x="1498600" y="3304596"/>
            <a:ext cx="10058400" cy="4339895"/>
          </a:xfrm>
        </p:spPr>
        <p:txBody>
          <a:bodyPr/>
          <a:lstStyle/>
          <a:p>
            <a:pPr marL="0" indent="0" algn="ctr">
              <a:lnSpc>
                <a:spcPct val="90000"/>
              </a:lnSpc>
              <a:buNone/>
            </a:pPr>
            <a:r>
              <a:rPr lang="en-US" altLang="en-US" sz="6600" b="1" dirty="0">
                <a:cs typeface="Times New Roman" panose="02020603050405020304" pitchFamily="18" charset="0"/>
              </a:rPr>
              <a:t>Our ears respond to...</a:t>
            </a:r>
          </a:p>
          <a:p>
            <a:pPr marL="0" indent="0" algn="ctr">
              <a:lnSpc>
                <a:spcPct val="90000"/>
              </a:lnSpc>
              <a:buNone/>
            </a:pPr>
            <a:r>
              <a:rPr lang="en-US" altLang="en-US" sz="6600" b="1" i="1" u="sng" dirty="0">
                <a:solidFill>
                  <a:srgbClr val="FFFF00"/>
                </a:solidFill>
                <a:cs typeface="Times New Roman" panose="02020603050405020304" pitchFamily="18" charset="0"/>
              </a:rPr>
              <a:t>19,985</a:t>
            </a:r>
            <a:r>
              <a:rPr lang="en-US" altLang="en-US" sz="6600" b="1" i="1" dirty="0">
                <a:cs typeface="Times New Roman" panose="02020603050405020304" pitchFamily="18" charset="0"/>
              </a:rPr>
              <a:t> </a:t>
            </a:r>
            <a:r>
              <a:rPr lang="en-US" altLang="en-US" sz="6600" b="1" dirty="0">
                <a:cs typeface="Times New Roman" panose="02020603050405020304" pitchFamily="18" charset="0"/>
              </a:rPr>
              <a:t>individually </a:t>
            </a:r>
          </a:p>
          <a:p>
            <a:pPr marL="0" indent="0" algn="ctr">
              <a:lnSpc>
                <a:spcPct val="90000"/>
              </a:lnSpc>
              <a:buNone/>
            </a:pPr>
            <a:r>
              <a:rPr lang="en-US" altLang="en-US" sz="6600" b="1" dirty="0">
                <a:cs typeface="Times New Roman" panose="02020603050405020304" pitchFamily="18" charset="0"/>
              </a:rPr>
              <a:t>perceptible</a:t>
            </a:r>
          </a:p>
          <a:p>
            <a:pPr marL="0" indent="0" algn="ctr">
              <a:lnSpc>
                <a:spcPct val="90000"/>
              </a:lnSpc>
              <a:buNone/>
            </a:pPr>
            <a:r>
              <a:rPr lang="en-US" altLang="en-US" sz="6600" b="1" dirty="0">
                <a:cs typeface="Times New Roman" panose="02020603050405020304" pitchFamily="18" charset="0"/>
              </a:rPr>
              <a:t>sound frequencies. </a:t>
            </a:r>
          </a:p>
        </p:txBody>
      </p:sp>
      <p:sp>
        <p:nvSpPr>
          <p:cNvPr id="139267" name="Rectangle 3"/>
          <p:cNvSpPr>
            <a:spLocks noGrp="1" noChangeArrowheads="1"/>
          </p:cNvSpPr>
          <p:nvPr>
            <p:ph type="title"/>
          </p:nvPr>
        </p:nvSpPr>
        <p:spPr>
          <a:xfrm>
            <a:off x="3520068" y="558800"/>
            <a:ext cx="12344400" cy="2431435"/>
          </a:xfrm>
        </p:spPr>
        <p:txBody>
          <a:bodyPr/>
          <a:lstStyle/>
          <a:p>
            <a:r>
              <a:rPr lang="en-US" altLang="en-US" sz="7200" b="1" u="sng" dirty="0">
                <a:cs typeface="Times New Roman" panose="02020603050405020304" pitchFamily="18" charset="0"/>
              </a:rPr>
              <a:t>Tone Deaf &amp; All Thumbs?</a:t>
            </a:r>
            <a:br>
              <a:rPr lang="en-US" altLang="en-US" sz="7200" b="1" dirty="0">
                <a:cs typeface="Times New Roman" panose="02020603050405020304" pitchFamily="18" charset="0"/>
              </a:rPr>
            </a:br>
            <a:r>
              <a:rPr lang="en-US" altLang="en-US" sz="4000" dirty="0">
                <a:cs typeface="Times New Roman" panose="02020603050405020304" pitchFamily="18" charset="0"/>
              </a:rPr>
              <a:t>Frank R. Wilson</a:t>
            </a:r>
            <a:br>
              <a:rPr lang="en-US" altLang="en-US" sz="4000" dirty="0">
                <a:cs typeface="Times New Roman" panose="02020603050405020304" pitchFamily="18" charset="0"/>
              </a:rPr>
            </a:br>
            <a:r>
              <a:rPr lang="en-US" altLang="en-US" sz="4000" dirty="0">
                <a:cs typeface="Times New Roman" panose="02020603050405020304" pitchFamily="18" charset="0"/>
              </a:rPr>
              <a:t>Professor of Neurology - Practicing Neurologist  </a:t>
            </a:r>
          </a:p>
        </p:txBody>
      </p:sp>
      <p:sp>
        <p:nvSpPr>
          <p:cNvPr id="139268" name="Text Box 4"/>
          <p:cNvSpPr txBox="1">
            <a:spLocks noChangeArrowheads="1"/>
          </p:cNvSpPr>
          <p:nvPr/>
        </p:nvSpPr>
        <p:spPr bwMode="auto">
          <a:xfrm>
            <a:off x="11455400" y="5974426"/>
            <a:ext cx="10058400"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20000"/>
              </a:spcBef>
              <a:buClr>
                <a:srgbClr val="CC9900"/>
              </a:buClr>
              <a:buSzPct val="85000"/>
              <a:buFont typeface="Wingdings" panose="05000000000000000000" pitchFamily="2" charset="2"/>
              <a:buNone/>
            </a:pPr>
            <a:r>
              <a:rPr lang="en-US" altLang="en-US" b="1" dirty="0">
                <a:solidFill>
                  <a:schemeClr val="tx1"/>
                </a:solidFill>
                <a:cs typeface="Times New Roman" panose="02020603050405020304" pitchFamily="18" charset="0"/>
              </a:rPr>
              <a:t>Our eyes respond to...</a:t>
            </a:r>
          </a:p>
          <a:p>
            <a:pPr>
              <a:lnSpc>
                <a:spcPct val="90000"/>
              </a:lnSpc>
              <a:spcBef>
                <a:spcPct val="20000"/>
              </a:spcBef>
              <a:buClr>
                <a:srgbClr val="CC9900"/>
              </a:buClr>
              <a:buSzPct val="85000"/>
              <a:buFont typeface="Wingdings" panose="05000000000000000000" pitchFamily="2" charset="2"/>
              <a:buNone/>
            </a:pPr>
            <a:r>
              <a:rPr lang="en-US" altLang="en-US" b="1" i="1" u="sng" dirty="0">
                <a:solidFill>
                  <a:srgbClr val="FFFF00"/>
                </a:solidFill>
                <a:latin typeface="Arial Narrow" panose="020B0606020202030204" pitchFamily="34" charset="0"/>
                <a:cs typeface="Times New Roman" panose="02020603050405020304" pitchFamily="18" charset="0"/>
              </a:rPr>
              <a:t>375</a:t>
            </a:r>
            <a:r>
              <a:rPr lang="en-US" altLang="en-US" b="1" i="1" dirty="0">
                <a:solidFill>
                  <a:schemeClr val="tx1"/>
                </a:solidFill>
                <a:latin typeface="Arial Narrow" panose="020B0606020202030204" pitchFamily="34" charset="0"/>
                <a:cs typeface="Times New Roman" panose="02020603050405020304" pitchFamily="18" charset="0"/>
              </a:rPr>
              <a:t> </a:t>
            </a:r>
            <a:r>
              <a:rPr lang="en-US" altLang="en-US" b="1" dirty="0">
                <a:solidFill>
                  <a:schemeClr val="tx1"/>
                </a:solidFill>
                <a:cs typeface="Times New Roman" panose="02020603050405020304" pitchFamily="18" charset="0"/>
              </a:rPr>
              <a:t>individually perceptible</a:t>
            </a:r>
          </a:p>
          <a:p>
            <a:pPr>
              <a:lnSpc>
                <a:spcPct val="90000"/>
              </a:lnSpc>
              <a:spcBef>
                <a:spcPct val="20000"/>
              </a:spcBef>
              <a:buClr>
                <a:srgbClr val="CC9900"/>
              </a:buClr>
              <a:buSzPct val="85000"/>
              <a:buFont typeface="Wingdings" panose="05000000000000000000" pitchFamily="2" charset="2"/>
              <a:buNone/>
            </a:pPr>
            <a:r>
              <a:rPr lang="en-US" altLang="en-US" b="1" dirty="0">
                <a:solidFill>
                  <a:schemeClr val="tx1"/>
                </a:solidFill>
                <a:cs typeface="Times New Roman" panose="02020603050405020304" pitchFamily="18" charset="0"/>
              </a:rPr>
              <a:t>wavelengths of light.  </a:t>
            </a:r>
            <a:r>
              <a:rPr lang="en-US" altLang="en-US" sz="3200" b="1" dirty="0">
                <a:solidFill>
                  <a:schemeClr val="tx1"/>
                </a:solidFill>
                <a:latin typeface="Garamond" panose="02020404030301010803" pitchFamily="18" charset="0"/>
                <a:cs typeface="Times New Roman" panose="02020603050405020304" pitchFamily="18" charset="0"/>
              </a:rPr>
              <a:t>(p. 149)</a:t>
            </a:r>
            <a:endParaRPr lang="en-US" altLang="en-US" sz="3200" b="1" dirty="0">
              <a:solidFill>
                <a:schemeClr val="tx1"/>
              </a:solidFill>
              <a:latin typeface="Times New Roman" panose="02020603050405020304" pitchFamily="18" charset="0"/>
            </a:endParaRPr>
          </a:p>
        </p:txBody>
      </p:sp>
      <p:sp>
        <p:nvSpPr>
          <p:cNvPr id="139269" name="Text Box 5"/>
          <p:cNvSpPr txBox="1">
            <a:spLocks noChangeArrowheads="1"/>
          </p:cNvSpPr>
          <p:nvPr/>
        </p:nvSpPr>
        <p:spPr bwMode="auto">
          <a:xfrm>
            <a:off x="1985817" y="9354266"/>
            <a:ext cx="20301527" cy="3631763"/>
          </a:xfrm>
          <a:prstGeom prst="rect">
            <a:avLst/>
          </a:prstGeom>
          <a:solidFill>
            <a:srgbClr val="FFFF00"/>
          </a:solidFill>
          <a:ln w="571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20000"/>
              </a:spcBef>
              <a:buClr>
                <a:srgbClr val="CC9900"/>
              </a:buClr>
              <a:buSzPct val="85000"/>
              <a:buFont typeface="Wingdings" panose="05000000000000000000" pitchFamily="2" charset="2"/>
              <a:buNone/>
            </a:pPr>
            <a:r>
              <a:rPr lang="en-US" altLang="en-US" sz="11500" dirty="0">
                <a:solidFill>
                  <a:srgbClr val="000000"/>
                </a:solidFill>
                <a:cs typeface="Times New Roman" panose="02020603050405020304" pitchFamily="18" charset="0"/>
              </a:rPr>
              <a:t>Our </a:t>
            </a:r>
            <a:r>
              <a:rPr lang="en-US" altLang="en-US" sz="11500" b="1" u="sng" dirty="0">
                <a:solidFill>
                  <a:srgbClr val="000000"/>
                </a:solidFill>
                <a:cs typeface="Times New Roman" panose="02020603050405020304" pitchFamily="18" charset="0"/>
              </a:rPr>
              <a:t>ears</a:t>
            </a:r>
            <a:r>
              <a:rPr lang="en-US" altLang="en-US" sz="11500" b="1" dirty="0">
                <a:solidFill>
                  <a:srgbClr val="000000"/>
                </a:solidFill>
                <a:cs typeface="Times New Roman" panose="02020603050405020304" pitchFamily="18" charset="0"/>
              </a:rPr>
              <a:t> </a:t>
            </a:r>
            <a:r>
              <a:rPr lang="en-US" altLang="en-US" sz="11500" dirty="0">
                <a:solidFill>
                  <a:srgbClr val="000000"/>
                </a:solidFill>
                <a:cs typeface="Times New Roman" panose="02020603050405020304" pitchFamily="18" charset="0"/>
              </a:rPr>
              <a:t>are over </a:t>
            </a:r>
            <a:r>
              <a:rPr lang="en-US" altLang="en-US" sz="11500" b="1" u="sng" dirty="0">
                <a:solidFill>
                  <a:srgbClr val="000000"/>
                </a:solidFill>
                <a:cs typeface="Times New Roman" panose="02020603050405020304" pitchFamily="18" charset="0"/>
              </a:rPr>
              <a:t>50 times</a:t>
            </a:r>
            <a:r>
              <a:rPr lang="en-US" altLang="en-US" sz="11500" b="1" dirty="0">
                <a:solidFill>
                  <a:srgbClr val="000000"/>
                </a:solidFill>
                <a:cs typeface="Times New Roman" panose="02020603050405020304" pitchFamily="18" charset="0"/>
              </a:rPr>
              <a:t> </a:t>
            </a:r>
          </a:p>
          <a:p>
            <a:pPr>
              <a:lnSpc>
                <a:spcPct val="90000"/>
              </a:lnSpc>
              <a:spcBef>
                <a:spcPct val="20000"/>
              </a:spcBef>
              <a:buClr>
                <a:srgbClr val="CC9900"/>
              </a:buClr>
              <a:buSzPct val="85000"/>
              <a:buFont typeface="Wingdings" panose="05000000000000000000" pitchFamily="2" charset="2"/>
              <a:buNone/>
            </a:pPr>
            <a:r>
              <a:rPr lang="en-US" altLang="en-US" sz="11500" dirty="0">
                <a:solidFill>
                  <a:srgbClr val="000000"/>
                </a:solidFill>
                <a:cs typeface="Times New Roman" panose="02020603050405020304" pitchFamily="18" charset="0"/>
              </a:rPr>
              <a:t>more sensitive than our </a:t>
            </a:r>
            <a:r>
              <a:rPr lang="en-US" altLang="en-US" sz="11500" b="1" u="sng" dirty="0">
                <a:solidFill>
                  <a:srgbClr val="000000"/>
                </a:solidFill>
                <a:cs typeface="Times New Roman" panose="02020603050405020304" pitchFamily="18" charset="0"/>
              </a:rPr>
              <a:t>eyes</a:t>
            </a:r>
            <a:r>
              <a:rPr lang="en-US" altLang="en-US" sz="11500" dirty="0">
                <a:solidFill>
                  <a:srgbClr val="000000"/>
                </a:solidFill>
                <a:cs typeface="Times New Roman" panose="02020603050405020304" pitchFamily="18" charset="0"/>
              </a:rPr>
              <a:t>!</a:t>
            </a:r>
            <a:endParaRPr lang="en-US" altLang="en-US" sz="11500" dirty="0">
              <a:solidFill>
                <a:srgbClr val="000000"/>
              </a:solidFill>
            </a:endParaRPr>
          </a:p>
        </p:txBody>
      </p:sp>
      <p:sp>
        <p:nvSpPr>
          <p:cNvPr id="139270" name="Text Box 6"/>
          <p:cNvSpPr txBox="1">
            <a:spLocks noChangeArrowheads="1"/>
          </p:cNvSpPr>
          <p:nvPr/>
        </p:nvSpPr>
        <p:spPr bwMode="auto">
          <a:xfrm>
            <a:off x="7088459" y="7958852"/>
            <a:ext cx="4705134" cy="1077218"/>
          </a:xfrm>
          <a:prstGeom prst="rect">
            <a:avLst/>
          </a:prstGeom>
          <a:solidFill>
            <a:srgbClr val="FE045D"/>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6400" dirty="0">
                <a:solidFill>
                  <a:srgbClr val="000000"/>
                </a:solidFill>
              </a:rPr>
              <a:t>Conclusion?</a:t>
            </a:r>
          </a:p>
        </p:txBody>
      </p:sp>
      <p:pic>
        <p:nvPicPr>
          <p:cNvPr id="139272" name="Picture 8" descr="E:\MITB - support graphics\Tone Deaf &amp; All - Wil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0491" y="354676"/>
            <a:ext cx="3581400" cy="5619750"/>
          </a:xfrm>
          <a:prstGeom prst="rect">
            <a:avLst/>
          </a:prstGeom>
          <a:noFill/>
          <a:ln w="38100">
            <a:solidFill>
              <a:srgbClr val="D8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28741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dissolve">
                                      <p:cBhvr>
                                        <p:cTn id="7" dur="500"/>
                                        <p:tgtEl>
                                          <p:spTgt spid="139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9268"/>
                                        </p:tgtEl>
                                        <p:attrNameLst>
                                          <p:attrName>style.visibility</p:attrName>
                                        </p:attrNameLst>
                                      </p:cBhvr>
                                      <p:to>
                                        <p:strVal val="visible"/>
                                      </p:to>
                                    </p:set>
                                    <p:animEffect transition="in" filter="dissolve">
                                      <p:cBhvr>
                                        <p:cTn id="12" dur="500"/>
                                        <p:tgtEl>
                                          <p:spTgt spid="1392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39270"/>
                                        </p:tgtEl>
                                        <p:attrNameLst>
                                          <p:attrName>style.visibility</p:attrName>
                                        </p:attrNameLst>
                                      </p:cBhvr>
                                      <p:to>
                                        <p:strVal val="visible"/>
                                      </p:to>
                                    </p:set>
                                    <p:anim calcmode="lin" valueType="num">
                                      <p:cBhvr additive="base">
                                        <p:cTn id="17" dur="500" fill="hold"/>
                                        <p:tgtEl>
                                          <p:spTgt spid="139270"/>
                                        </p:tgtEl>
                                        <p:attrNameLst>
                                          <p:attrName>ppt_x</p:attrName>
                                        </p:attrNameLst>
                                      </p:cBhvr>
                                      <p:tavLst>
                                        <p:tav tm="0">
                                          <p:val>
                                            <p:strVal val="0-#ppt_w/2"/>
                                          </p:val>
                                        </p:tav>
                                        <p:tav tm="100000">
                                          <p:val>
                                            <p:strVal val="#ppt_x"/>
                                          </p:val>
                                        </p:tav>
                                      </p:tavLst>
                                    </p:anim>
                                    <p:anim calcmode="lin" valueType="num">
                                      <p:cBhvr additive="base">
                                        <p:cTn id="18" dur="500" fill="hold"/>
                                        <p:tgtEl>
                                          <p:spTgt spid="13927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9269"/>
                                        </p:tgtEl>
                                        <p:attrNameLst>
                                          <p:attrName>style.visibility</p:attrName>
                                        </p:attrNameLst>
                                      </p:cBhvr>
                                      <p:to>
                                        <p:strVal val="visible"/>
                                      </p:to>
                                    </p:set>
                                    <p:anim calcmode="lin" valueType="num">
                                      <p:cBhvr additive="base">
                                        <p:cTn id="23" dur="500" fill="hold"/>
                                        <p:tgtEl>
                                          <p:spTgt spid="139269"/>
                                        </p:tgtEl>
                                        <p:attrNameLst>
                                          <p:attrName>ppt_x</p:attrName>
                                        </p:attrNameLst>
                                      </p:cBhvr>
                                      <p:tavLst>
                                        <p:tav tm="0">
                                          <p:val>
                                            <p:strVal val="#ppt_x"/>
                                          </p:val>
                                        </p:tav>
                                        <p:tav tm="100000">
                                          <p:val>
                                            <p:strVal val="#ppt_x"/>
                                          </p:val>
                                        </p:tav>
                                      </p:tavLst>
                                    </p:anim>
                                    <p:anim calcmode="lin" valueType="num">
                                      <p:cBhvr additive="base">
                                        <p:cTn id="24" dur="500" fill="hold"/>
                                        <p:tgtEl>
                                          <p:spTgt spid="1392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autoUpdateAnimBg="0"/>
      <p:bldP spid="139268" grpId="0" autoUpdateAnimBg="0"/>
      <p:bldP spid="139269" grpId="0" animBg="1" autoUpdateAnimBg="0"/>
      <p:bldP spid="139270"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Text Box 1027"/>
          <p:cNvSpPr txBox="1">
            <a:spLocks noChangeArrowheads="1"/>
          </p:cNvSpPr>
          <p:nvPr/>
        </p:nvSpPr>
        <p:spPr bwMode="auto">
          <a:xfrm>
            <a:off x="5921452" y="102760"/>
            <a:ext cx="1236268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chemeClr val="tx1"/>
                </a:solidFill>
              </a:rPr>
              <a:t>Proverbs 4: 23</a:t>
            </a:r>
          </a:p>
          <a:p>
            <a:r>
              <a:rPr lang="en-US" altLang="en-US" b="1" i="1" dirty="0">
                <a:solidFill>
                  <a:schemeClr val="tx1"/>
                </a:solidFill>
              </a:rPr>
              <a:t>Keep thy heart with all diligence; </a:t>
            </a:r>
          </a:p>
          <a:p>
            <a:r>
              <a:rPr lang="en-US" altLang="en-US" b="1" i="1" dirty="0">
                <a:solidFill>
                  <a:schemeClr val="tx1"/>
                </a:solidFill>
              </a:rPr>
              <a:t>for out of it are the issues of life. </a:t>
            </a:r>
          </a:p>
        </p:txBody>
      </p:sp>
      <p:sp>
        <p:nvSpPr>
          <p:cNvPr id="266244" name="Text Box 1028"/>
          <p:cNvSpPr txBox="1">
            <a:spLocks noChangeArrowheads="1"/>
          </p:cNvSpPr>
          <p:nvPr/>
        </p:nvSpPr>
        <p:spPr bwMode="auto">
          <a:xfrm>
            <a:off x="3993842" y="3747661"/>
            <a:ext cx="306314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5600" b="1" dirty="0">
                <a:solidFill>
                  <a:srgbClr val="FFFF00"/>
                </a:solidFill>
              </a:rPr>
              <a:t>Literally…</a:t>
            </a:r>
          </a:p>
        </p:txBody>
      </p:sp>
      <p:sp>
        <p:nvSpPr>
          <p:cNvPr id="266245" name="Text Box 1029"/>
          <p:cNvSpPr txBox="1">
            <a:spLocks noChangeArrowheads="1"/>
          </p:cNvSpPr>
          <p:nvPr/>
        </p:nvSpPr>
        <p:spPr bwMode="auto">
          <a:xfrm>
            <a:off x="7905442" y="3407934"/>
            <a:ext cx="8308172" cy="1446550"/>
          </a:xfrm>
          <a:prstGeom prst="rect">
            <a:avLst/>
          </a:prstGeom>
          <a:gradFill rotWithShape="0">
            <a:gsLst>
              <a:gs pos="0">
                <a:srgbClr val="FE045D">
                  <a:gamma/>
                  <a:shade val="66275"/>
                  <a:invGamma/>
                </a:srgbClr>
              </a:gs>
              <a:gs pos="100000">
                <a:srgbClr val="FE045D"/>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8800" b="1" u="sng" dirty="0">
                <a:solidFill>
                  <a:srgbClr val="FFFF00"/>
                </a:solidFill>
                <a:latin typeface="Continuum Bold" pitchFamily="2" charset="0"/>
              </a:rPr>
              <a:t>Guard Your Heart</a:t>
            </a:r>
          </a:p>
        </p:txBody>
      </p:sp>
      <p:sp>
        <p:nvSpPr>
          <p:cNvPr id="266246" name="Text Box 1030"/>
          <p:cNvSpPr txBox="1">
            <a:spLocks noChangeArrowheads="1"/>
          </p:cNvSpPr>
          <p:nvPr/>
        </p:nvSpPr>
        <p:spPr bwMode="auto">
          <a:xfrm>
            <a:off x="5449521" y="5344367"/>
            <a:ext cx="840961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5600" b="1" dirty="0">
                <a:solidFill>
                  <a:schemeClr val="tx1"/>
                </a:solidFill>
              </a:rPr>
              <a:t>Where do we place guards?</a:t>
            </a:r>
          </a:p>
        </p:txBody>
      </p:sp>
      <p:sp>
        <p:nvSpPr>
          <p:cNvPr id="266247" name="Text Box 1031"/>
          <p:cNvSpPr txBox="1">
            <a:spLocks noChangeArrowheads="1"/>
          </p:cNvSpPr>
          <p:nvPr/>
        </p:nvSpPr>
        <p:spPr bwMode="auto">
          <a:xfrm>
            <a:off x="14570929" y="5221256"/>
            <a:ext cx="3507692" cy="1077218"/>
          </a:xfrm>
          <a:prstGeom prst="rect">
            <a:avLst/>
          </a:prstGeom>
          <a:solidFill>
            <a:schemeClr val="tx1"/>
          </a:solidFill>
          <a:ln w="9525">
            <a:solidFill>
              <a:srgbClr val="FE04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6400" b="1" dirty="0">
                <a:solidFill>
                  <a:schemeClr val="bg2"/>
                </a:solidFill>
              </a:rPr>
              <a:t>Entrances</a:t>
            </a:r>
          </a:p>
        </p:txBody>
      </p:sp>
      <p:sp>
        <p:nvSpPr>
          <p:cNvPr id="266248" name="Text Box 1032"/>
          <p:cNvSpPr txBox="1">
            <a:spLocks noChangeArrowheads="1"/>
          </p:cNvSpPr>
          <p:nvPr/>
        </p:nvSpPr>
        <p:spPr bwMode="auto">
          <a:xfrm>
            <a:off x="5449521" y="6816476"/>
            <a:ext cx="733854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5600" b="1" dirty="0">
                <a:solidFill>
                  <a:schemeClr val="tx1"/>
                </a:solidFill>
              </a:rPr>
              <a:t>What are the entrances </a:t>
            </a:r>
          </a:p>
          <a:p>
            <a:pPr algn="l"/>
            <a:r>
              <a:rPr lang="en-US" altLang="en-US" sz="5600" b="1" dirty="0">
                <a:solidFill>
                  <a:schemeClr val="tx1"/>
                </a:solidFill>
              </a:rPr>
              <a:t>to our heart?</a:t>
            </a:r>
          </a:p>
        </p:txBody>
      </p:sp>
      <p:sp>
        <p:nvSpPr>
          <p:cNvPr id="266249" name="Text Box 1033"/>
          <p:cNvSpPr txBox="1">
            <a:spLocks noChangeArrowheads="1"/>
          </p:cNvSpPr>
          <p:nvPr/>
        </p:nvSpPr>
        <p:spPr bwMode="auto">
          <a:xfrm>
            <a:off x="13297343" y="6661128"/>
            <a:ext cx="6429966" cy="2062103"/>
          </a:xfrm>
          <a:prstGeom prst="rect">
            <a:avLst/>
          </a:prstGeom>
          <a:gradFill rotWithShape="0">
            <a:gsLst>
              <a:gs pos="0">
                <a:srgbClr val="F84622">
                  <a:gamma/>
                  <a:shade val="85882"/>
                  <a:invGamma/>
                </a:srgbClr>
              </a:gs>
              <a:gs pos="100000">
                <a:srgbClr val="F84622"/>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6400" b="1" dirty="0">
                <a:solidFill>
                  <a:schemeClr val="tx1"/>
                </a:solidFill>
                <a:latin typeface="Times New Roman" panose="02020603050405020304" pitchFamily="18" charset="0"/>
              </a:rPr>
              <a:t>Eyes &amp; Ears</a:t>
            </a:r>
          </a:p>
          <a:p>
            <a:r>
              <a:rPr lang="en-US" altLang="en-US" sz="6400" b="1" dirty="0">
                <a:solidFill>
                  <a:schemeClr val="tx1"/>
                </a:solidFill>
                <a:latin typeface="Times New Roman" panose="02020603050405020304" pitchFamily="18" charset="0"/>
              </a:rPr>
              <a:t>Hearing &amp; Seeing</a:t>
            </a:r>
          </a:p>
        </p:txBody>
      </p:sp>
      <p:sp>
        <p:nvSpPr>
          <p:cNvPr id="266250" name="Text Box 1034"/>
          <p:cNvSpPr txBox="1">
            <a:spLocks noChangeArrowheads="1"/>
          </p:cNvSpPr>
          <p:nvPr/>
        </p:nvSpPr>
        <p:spPr bwMode="auto">
          <a:xfrm>
            <a:off x="2218210" y="8962447"/>
            <a:ext cx="1928168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800" b="1" dirty="0">
                <a:solidFill>
                  <a:schemeClr val="tx1"/>
                </a:solidFill>
                <a:latin typeface="Times New Roman" panose="02020603050405020304" pitchFamily="18" charset="0"/>
              </a:rPr>
              <a:t>... for out of the abundance of the heart </a:t>
            </a:r>
          </a:p>
          <a:p>
            <a:r>
              <a:rPr lang="en-US" altLang="en-US" sz="8800" b="1" dirty="0">
                <a:solidFill>
                  <a:schemeClr val="tx1"/>
                </a:solidFill>
                <a:latin typeface="Times New Roman" panose="02020603050405020304" pitchFamily="18" charset="0"/>
              </a:rPr>
              <a:t>the mouth </a:t>
            </a:r>
            <a:r>
              <a:rPr lang="en-US" altLang="en-US" sz="8800" b="1" dirty="0" err="1">
                <a:solidFill>
                  <a:schemeClr val="tx1"/>
                </a:solidFill>
                <a:latin typeface="Times New Roman" panose="02020603050405020304" pitchFamily="18" charset="0"/>
              </a:rPr>
              <a:t>speaketh</a:t>
            </a:r>
            <a:r>
              <a:rPr lang="en-US" altLang="en-US" sz="8800" b="1" dirty="0">
                <a:solidFill>
                  <a:schemeClr val="tx1"/>
                </a:solidFill>
                <a:latin typeface="Times New Roman" panose="02020603050405020304" pitchFamily="18" charset="0"/>
              </a:rPr>
              <a:t>. </a:t>
            </a:r>
          </a:p>
          <a:p>
            <a:r>
              <a:rPr lang="en-US" altLang="en-US" sz="4800" dirty="0">
                <a:solidFill>
                  <a:schemeClr val="tx1"/>
                </a:solidFill>
                <a:latin typeface="Times New Roman" panose="02020603050405020304" pitchFamily="18" charset="0"/>
              </a:rPr>
              <a:t>(Mt. 12: 34      Lk. 6: 45) </a:t>
            </a:r>
          </a:p>
        </p:txBody>
      </p:sp>
    </p:spTree>
    <p:extLst>
      <p:ext uri="{BB962C8B-B14F-4D97-AF65-F5344CB8AC3E}">
        <p14:creationId xmlns:p14="http://schemas.microsoft.com/office/powerpoint/2010/main" val="29680797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66244"/>
                                        </p:tgtEl>
                                        <p:attrNameLst>
                                          <p:attrName>style.visibility</p:attrName>
                                        </p:attrNameLst>
                                      </p:cBhvr>
                                      <p:to>
                                        <p:strVal val="visible"/>
                                      </p:to>
                                    </p:set>
                                    <p:animEffect transition="in" filter="dissolve">
                                      <p:cBhvr>
                                        <p:cTn id="11" dur="500"/>
                                        <p:tgtEl>
                                          <p:spTgt spid="26624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66245"/>
                                        </p:tgtEl>
                                        <p:attrNameLst>
                                          <p:attrName>style.visibility</p:attrName>
                                        </p:attrNameLst>
                                      </p:cBhvr>
                                      <p:to>
                                        <p:strVal val="visible"/>
                                      </p:to>
                                    </p:set>
                                    <p:anim calcmode="lin" valueType="num">
                                      <p:cBhvr additive="base">
                                        <p:cTn id="16" dur="500" fill="hold"/>
                                        <p:tgtEl>
                                          <p:spTgt spid="266245"/>
                                        </p:tgtEl>
                                        <p:attrNameLst>
                                          <p:attrName>ppt_x</p:attrName>
                                        </p:attrNameLst>
                                      </p:cBhvr>
                                      <p:tavLst>
                                        <p:tav tm="0">
                                          <p:val>
                                            <p:strVal val="#ppt_x"/>
                                          </p:val>
                                        </p:tav>
                                        <p:tav tm="100000">
                                          <p:val>
                                            <p:strVal val="#ppt_x"/>
                                          </p:val>
                                        </p:tav>
                                      </p:tavLst>
                                    </p:anim>
                                    <p:anim calcmode="lin" valueType="num">
                                      <p:cBhvr additive="base">
                                        <p:cTn id="17" dur="500" fill="hold"/>
                                        <p:tgtEl>
                                          <p:spTgt spid="266245"/>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66246"/>
                                        </p:tgtEl>
                                        <p:attrNameLst>
                                          <p:attrName>style.visibility</p:attrName>
                                        </p:attrNameLst>
                                      </p:cBhvr>
                                      <p:to>
                                        <p:strVal val="visible"/>
                                      </p:to>
                                    </p:set>
                                    <p:anim calcmode="lin" valueType="num">
                                      <p:cBhvr additive="base">
                                        <p:cTn id="22" dur="500" fill="hold"/>
                                        <p:tgtEl>
                                          <p:spTgt spid="266246"/>
                                        </p:tgtEl>
                                        <p:attrNameLst>
                                          <p:attrName>ppt_x</p:attrName>
                                        </p:attrNameLst>
                                      </p:cBhvr>
                                      <p:tavLst>
                                        <p:tav tm="0">
                                          <p:val>
                                            <p:strVal val="0-#ppt_w/2"/>
                                          </p:val>
                                        </p:tav>
                                        <p:tav tm="100000">
                                          <p:val>
                                            <p:strVal val="#ppt_x"/>
                                          </p:val>
                                        </p:tav>
                                      </p:tavLst>
                                    </p:anim>
                                    <p:anim calcmode="lin" valueType="num">
                                      <p:cBhvr additive="base">
                                        <p:cTn id="23" dur="500" fill="hold"/>
                                        <p:tgtEl>
                                          <p:spTgt spid="266246"/>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66247"/>
                                        </p:tgtEl>
                                        <p:attrNameLst>
                                          <p:attrName>style.visibility</p:attrName>
                                        </p:attrNameLst>
                                      </p:cBhvr>
                                      <p:to>
                                        <p:strVal val="visible"/>
                                      </p:to>
                                    </p:set>
                                    <p:anim calcmode="lin" valueType="num">
                                      <p:cBhvr additive="base">
                                        <p:cTn id="28" dur="500" fill="hold"/>
                                        <p:tgtEl>
                                          <p:spTgt spid="266247"/>
                                        </p:tgtEl>
                                        <p:attrNameLst>
                                          <p:attrName>ppt_x</p:attrName>
                                        </p:attrNameLst>
                                      </p:cBhvr>
                                      <p:tavLst>
                                        <p:tav tm="0">
                                          <p:val>
                                            <p:strVal val="#ppt_x"/>
                                          </p:val>
                                        </p:tav>
                                        <p:tav tm="100000">
                                          <p:val>
                                            <p:strVal val="#ppt_x"/>
                                          </p:val>
                                        </p:tav>
                                      </p:tavLst>
                                    </p:anim>
                                    <p:anim calcmode="lin" valueType="num">
                                      <p:cBhvr additive="base">
                                        <p:cTn id="29" dur="500" fill="hold"/>
                                        <p:tgtEl>
                                          <p:spTgt spid="266247"/>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66248"/>
                                        </p:tgtEl>
                                        <p:attrNameLst>
                                          <p:attrName>style.visibility</p:attrName>
                                        </p:attrNameLst>
                                      </p:cBhvr>
                                      <p:to>
                                        <p:strVal val="visible"/>
                                      </p:to>
                                    </p:set>
                                    <p:anim calcmode="lin" valueType="num">
                                      <p:cBhvr additive="base">
                                        <p:cTn id="34" dur="500" fill="hold"/>
                                        <p:tgtEl>
                                          <p:spTgt spid="266248"/>
                                        </p:tgtEl>
                                        <p:attrNameLst>
                                          <p:attrName>ppt_x</p:attrName>
                                        </p:attrNameLst>
                                      </p:cBhvr>
                                      <p:tavLst>
                                        <p:tav tm="0">
                                          <p:val>
                                            <p:strVal val="0-#ppt_w/2"/>
                                          </p:val>
                                        </p:tav>
                                        <p:tav tm="100000">
                                          <p:val>
                                            <p:strVal val="#ppt_x"/>
                                          </p:val>
                                        </p:tav>
                                      </p:tavLst>
                                    </p:anim>
                                    <p:anim calcmode="lin" valueType="num">
                                      <p:cBhvr additive="base">
                                        <p:cTn id="35" dur="500" fill="hold"/>
                                        <p:tgtEl>
                                          <p:spTgt spid="266248"/>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66249"/>
                                        </p:tgtEl>
                                        <p:attrNameLst>
                                          <p:attrName>style.visibility</p:attrName>
                                        </p:attrNameLst>
                                      </p:cBhvr>
                                      <p:to>
                                        <p:strVal val="visible"/>
                                      </p:to>
                                    </p:set>
                                    <p:animEffect transition="in" filter="dissolve">
                                      <p:cBhvr>
                                        <p:cTn id="40" dur="500"/>
                                        <p:tgtEl>
                                          <p:spTgt spid="26624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66250"/>
                                        </p:tgtEl>
                                        <p:attrNameLst>
                                          <p:attrName>style.visibility</p:attrName>
                                        </p:attrNameLst>
                                      </p:cBhvr>
                                      <p:to>
                                        <p:strVal val="visible"/>
                                      </p:to>
                                    </p:set>
                                    <p:animEffect transition="in" filter="dissolve">
                                      <p:cBhvr>
                                        <p:cTn id="45" dur="500"/>
                                        <p:tgtEl>
                                          <p:spTgt spid="266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autoUpdateAnimBg="0"/>
      <p:bldP spid="266244" grpId="0" autoUpdateAnimBg="0"/>
      <p:bldP spid="266245" grpId="0" animBg="1" autoUpdateAnimBg="0"/>
      <p:bldP spid="266246" grpId="0" autoUpdateAnimBg="0"/>
      <p:bldP spid="266247" grpId="0" animBg="1" autoUpdateAnimBg="0"/>
      <p:bldP spid="266248" grpId="0" autoUpdateAnimBg="0"/>
      <p:bldP spid="266249" grpId="0" animBg="1" autoUpdateAnimBg="0"/>
      <p:bldP spid="266250"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1027"/>
          <p:cNvSpPr>
            <a:spLocks noGrp="1" noChangeArrowheads="1"/>
          </p:cNvSpPr>
          <p:nvPr>
            <p:ph type="title"/>
          </p:nvPr>
        </p:nvSpPr>
        <p:spPr>
          <a:xfrm>
            <a:off x="2355272" y="306385"/>
            <a:ext cx="19507200" cy="2011569"/>
          </a:xfrm>
          <a:noFill/>
          <a:ln/>
        </p:spPr>
        <p:txBody>
          <a:bodyPr/>
          <a:lstStyle/>
          <a:p>
            <a:r>
              <a:rPr lang="en-US" altLang="en-US" sz="8800" b="1" dirty="0">
                <a:solidFill>
                  <a:schemeClr val="tx1"/>
                </a:solidFill>
                <a:cs typeface="Times New Roman" panose="02020603050405020304" pitchFamily="18" charset="0"/>
              </a:rPr>
              <a:t>THE IMPORTANCE of HEARING</a:t>
            </a:r>
          </a:p>
        </p:txBody>
      </p:sp>
      <p:sp>
        <p:nvSpPr>
          <p:cNvPr id="267268" name="Text Box 1028"/>
          <p:cNvSpPr txBox="1">
            <a:spLocks noChangeArrowheads="1"/>
          </p:cNvSpPr>
          <p:nvPr/>
        </p:nvSpPr>
        <p:spPr bwMode="auto">
          <a:xfrm>
            <a:off x="5318127" y="10972800"/>
            <a:ext cx="13747750" cy="1077218"/>
          </a:xfrm>
          <a:prstGeom prst="rect">
            <a:avLst/>
          </a:prstGeom>
          <a:gradFill rotWithShape="0">
            <a:gsLst>
              <a:gs pos="0">
                <a:srgbClr val="9699A2"/>
              </a:gs>
              <a:gs pos="50000">
                <a:schemeClr val="tx1"/>
              </a:gs>
              <a:gs pos="100000">
                <a:srgbClr val="9699A2"/>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6400" b="1">
                <a:solidFill>
                  <a:schemeClr val="bg1"/>
                </a:solidFill>
                <a:latin typeface="Times New Roman" panose="02020603050405020304" pitchFamily="18" charset="0"/>
              </a:rPr>
              <a:t>The Word of God</a:t>
            </a:r>
          </a:p>
        </p:txBody>
      </p:sp>
      <p:sp>
        <p:nvSpPr>
          <p:cNvPr id="267270" name="Text Box 1030"/>
          <p:cNvSpPr txBox="1">
            <a:spLocks noChangeArrowheads="1"/>
          </p:cNvSpPr>
          <p:nvPr/>
        </p:nvSpPr>
        <p:spPr bwMode="auto">
          <a:xfrm>
            <a:off x="8099375" y="7508876"/>
            <a:ext cx="8185254" cy="1077218"/>
          </a:xfrm>
          <a:prstGeom prst="rect">
            <a:avLst/>
          </a:prstGeom>
          <a:gradFill rotWithShape="0">
            <a:gsLst>
              <a:gs pos="0">
                <a:schemeClr val="tx1">
                  <a:gamma/>
                  <a:shade val="46275"/>
                  <a:invGamma/>
                </a:schemeClr>
              </a:gs>
              <a:gs pos="50000">
                <a:schemeClr val="tx1"/>
              </a:gs>
              <a:gs pos="100000">
                <a:schemeClr val="tx1">
                  <a:gamma/>
                  <a:shade val="46275"/>
                  <a:invGamma/>
                </a:schemeClr>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6400" b="1">
                <a:solidFill>
                  <a:schemeClr val="bg1"/>
                </a:solidFill>
                <a:latin typeface="Times New Roman" panose="02020603050405020304" pitchFamily="18" charset="0"/>
              </a:rPr>
              <a:t>            Hearing             </a:t>
            </a:r>
          </a:p>
        </p:txBody>
      </p:sp>
      <p:sp>
        <p:nvSpPr>
          <p:cNvPr id="267271" name="Text Box 1031"/>
          <p:cNvSpPr txBox="1">
            <a:spLocks noChangeArrowheads="1"/>
          </p:cNvSpPr>
          <p:nvPr/>
        </p:nvSpPr>
        <p:spPr bwMode="auto">
          <a:xfrm>
            <a:off x="9264651" y="3740151"/>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altLang="en-US" sz="4800">
              <a:solidFill>
                <a:schemeClr val="tx1"/>
              </a:solidFill>
              <a:latin typeface="Times New Roman" panose="02020603050405020304" pitchFamily="18" charset="0"/>
            </a:endParaRPr>
          </a:p>
        </p:txBody>
      </p:sp>
      <p:sp>
        <p:nvSpPr>
          <p:cNvPr id="267273" name="Text Box 1033"/>
          <p:cNvSpPr txBox="1">
            <a:spLocks noChangeArrowheads="1"/>
          </p:cNvSpPr>
          <p:nvPr/>
        </p:nvSpPr>
        <p:spPr bwMode="auto">
          <a:xfrm>
            <a:off x="6369051" y="3130551"/>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altLang="en-US" sz="4800">
              <a:solidFill>
                <a:schemeClr val="tx1"/>
              </a:solidFill>
              <a:latin typeface="Times New Roman" panose="02020603050405020304" pitchFamily="18" charset="0"/>
            </a:endParaRPr>
          </a:p>
        </p:txBody>
      </p:sp>
      <p:sp>
        <p:nvSpPr>
          <p:cNvPr id="267274" name="Text Box 1034"/>
          <p:cNvSpPr txBox="1">
            <a:spLocks noChangeArrowheads="1"/>
          </p:cNvSpPr>
          <p:nvPr/>
        </p:nvSpPr>
        <p:spPr bwMode="auto">
          <a:xfrm>
            <a:off x="10363200" y="4003677"/>
            <a:ext cx="3657600" cy="1077218"/>
          </a:xfrm>
          <a:prstGeom prst="rect">
            <a:avLst/>
          </a:prstGeom>
          <a:gradFill rotWithShape="0">
            <a:gsLst>
              <a:gs pos="0">
                <a:srgbClr val="9699A2"/>
              </a:gs>
              <a:gs pos="50000">
                <a:schemeClr val="tx1"/>
              </a:gs>
              <a:gs pos="100000">
                <a:srgbClr val="9699A2"/>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6400" b="1">
                <a:solidFill>
                  <a:schemeClr val="bg1"/>
                </a:solidFill>
                <a:latin typeface="Times New Roman" panose="02020603050405020304" pitchFamily="18" charset="0"/>
              </a:rPr>
              <a:t>Faith</a:t>
            </a:r>
          </a:p>
        </p:txBody>
      </p:sp>
      <p:sp>
        <p:nvSpPr>
          <p:cNvPr id="267275" name="Text Box 1035"/>
          <p:cNvSpPr txBox="1">
            <a:spLocks noChangeArrowheads="1"/>
          </p:cNvSpPr>
          <p:nvPr/>
        </p:nvSpPr>
        <p:spPr bwMode="auto">
          <a:xfrm>
            <a:off x="5943975" y="12092147"/>
            <a:ext cx="124960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5600" b="1" dirty="0">
                <a:solidFill>
                  <a:srgbClr val="FFFF00"/>
                </a:solidFill>
                <a:latin typeface="Times New Roman" panose="02020603050405020304" pitchFamily="18" charset="0"/>
              </a:rPr>
              <a:t>The Word Plus Hearing Results in Faith</a:t>
            </a:r>
          </a:p>
        </p:txBody>
      </p:sp>
      <p:sp>
        <p:nvSpPr>
          <p:cNvPr id="267276" name="AutoShape 1036"/>
          <p:cNvSpPr>
            <a:spLocks noChangeArrowheads="1"/>
          </p:cNvSpPr>
          <p:nvPr/>
        </p:nvSpPr>
        <p:spPr bwMode="auto">
          <a:xfrm>
            <a:off x="11706227" y="9305927"/>
            <a:ext cx="971550" cy="1209674"/>
          </a:xfrm>
          <a:prstGeom prst="upDownArrow">
            <a:avLst>
              <a:gd name="adj1" fmla="val 50000"/>
              <a:gd name="adj2" fmla="val 24902"/>
            </a:avLst>
          </a:prstGeom>
          <a:solidFill>
            <a:schemeClr val="tx1"/>
          </a:solidFill>
          <a:ln w="9525">
            <a:solidFill>
              <a:srgbClr val="F8462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0"/>
          </a:p>
        </p:txBody>
      </p:sp>
      <p:sp>
        <p:nvSpPr>
          <p:cNvPr id="267277" name="AutoShape 1037"/>
          <p:cNvSpPr>
            <a:spLocks noChangeArrowheads="1"/>
          </p:cNvSpPr>
          <p:nvPr/>
        </p:nvSpPr>
        <p:spPr bwMode="auto">
          <a:xfrm>
            <a:off x="11706227" y="5800727"/>
            <a:ext cx="971550" cy="1209674"/>
          </a:xfrm>
          <a:prstGeom prst="upDownArrow">
            <a:avLst>
              <a:gd name="adj1" fmla="val 50000"/>
              <a:gd name="adj2" fmla="val 24902"/>
            </a:avLst>
          </a:prstGeom>
          <a:solidFill>
            <a:schemeClr val="tx1"/>
          </a:solidFill>
          <a:ln w="9525">
            <a:solidFill>
              <a:srgbClr val="F8462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0"/>
          </a:p>
        </p:txBody>
      </p:sp>
      <p:sp>
        <p:nvSpPr>
          <p:cNvPr id="267278" name="Text Box 1038"/>
          <p:cNvSpPr txBox="1">
            <a:spLocks noChangeArrowheads="1"/>
          </p:cNvSpPr>
          <p:nvPr/>
        </p:nvSpPr>
        <p:spPr bwMode="auto">
          <a:xfrm>
            <a:off x="6096000" y="2263777"/>
            <a:ext cx="1133560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5600" dirty="0">
                <a:solidFill>
                  <a:srgbClr val="FFFF00"/>
                </a:solidFill>
              </a:rPr>
              <a:t>Romans 10:17  </a:t>
            </a:r>
            <a:r>
              <a:rPr lang="en-US" altLang="en-US" sz="5600" b="1" i="1" dirty="0">
                <a:solidFill>
                  <a:srgbClr val="FFFF00"/>
                </a:solidFill>
              </a:rPr>
              <a:t>So then faith cometh…</a:t>
            </a:r>
          </a:p>
        </p:txBody>
      </p:sp>
    </p:spTree>
    <p:extLst>
      <p:ext uri="{BB962C8B-B14F-4D97-AF65-F5344CB8AC3E}">
        <p14:creationId xmlns:p14="http://schemas.microsoft.com/office/powerpoint/2010/main" val="461056868"/>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7278"/>
                                        </p:tgtEl>
                                        <p:attrNameLst>
                                          <p:attrName>style.visibility</p:attrName>
                                        </p:attrNameLst>
                                      </p:cBhvr>
                                      <p:to>
                                        <p:strVal val="visible"/>
                                      </p:to>
                                    </p:set>
                                    <p:animEffect transition="in" filter="dissolve">
                                      <p:cBhvr>
                                        <p:cTn id="7" dur="500"/>
                                        <p:tgtEl>
                                          <p:spTgt spid="2672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6726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67276"/>
                                        </p:tgtEl>
                                        <p:attrNameLst>
                                          <p:attrName>style.visibility</p:attrName>
                                        </p:attrNameLst>
                                      </p:cBhvr>
                                      <p:to>
                                        <p:strVal val="visible"/>
                                      </p:to>
                                    </p:set>
                                    <p:anim calcmode="lin" valueType="num">
                                      <p:cBhvr additive="base">
                                        <p:cTn id="16" dur="500" fill="hold"/>
                                        <p:tgtEl>
                                          <p:spTgt spid="267276"/>
                                        </p:tgtEl>
                                        <p:attrNameLst>
                                          <p:attrName>ppt_x</p:attrName>
                                        </p:attrNameLst>
                                      </p:cBhvr>
                                      <p:tavLst>
                                        <p:tav tm="0">
                                          <p:val>
                                            <p:strVal val="#ppt_x"/>
                                          </p:val>
                                        </p:tav>
                                        <p:tav tm="100000">
                                          <p:val>
                                            <p:strVal val="#ppt_x"/>
                                          </p:val>
                                        </p:tav>
                                      </p:tavLst>
                                    </p:anim>
                                    <p:anim calcmode="lin" valueType="num">
                                      <p:cBhvr additive="base">
                                        <p:cTn id="17" dur="500" fill="hold"/>
                                        <p:tgtEl>
                                          <p:spTgt spid="267276"/>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26727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67277"/>
                                        </p:tgtEl>
                                        <p:attrNameLst>
                                          <p:attrName>style.visibility</p:attrName>
                                        </p:attrNameLst>
                                      </p:cBhvr>
                                      <p:to>
                                        <p:strVal val="visible"/>
                                      </p:to>
                                    </p:set>
                                    <p:anim calcmode="lin" valueType="num">
                                      <p:cBhvr additive="base">
                                        <p:cTn id="26" dur="500" fill="hold"/>
                                        <p:tgtEl>
                                          <p:spTgt spid="267277"/>
                                        </p:tgtEl>
                                        <p:attrNameLst>
                                          <p:attrName>ppt_x</p:attrName>
                                        </p:attrNameLst>
                                      </p:cBhvr>
                                      <p:tavLst>
                                        <p:tav tm="0">
                                          <p:val>
                                            <p:strVal val="#ppt_x"/>
                                          </p:val>
                                        </p:tav>
                                        <p:tav tm="100000">
                                          <p:val>
                                            <p:strVal val="#ppt_x"/>
                                          </p:val>
                                        </p:tav>
                                      </p:tavLst>
                                    </p:anim>
                                    <p:anim calcmode="lin" valueType="num">
                                      <p:cBhvr additive="base">
                                        <p:cTn id="27" dur="500" fill="hold"/>
                                        <p:tgtEl>
                                          <p:spTgt spid="267277"/>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7274"/>
                                        </p:tgtEl>
                                        <p:attrNameLst>
                                          <p:attrName>style.visibility</p:attrName>
                                        </p:attrNameLst>
                                      </p:cBhvr>
                                      <p:to>
                                        <p:strVal val="visible"/>
                                      </p:to>
                                    </p:set>
                                    <p:animEffect transition="in" filter="dissolve">
                                      <p:cBhvr>
                                        <p:cTn id="32" dur="500"/>
                                        <p:tgtEl>
                                          <p:spTgt spid="26727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7275"/>
                                        </p:tgtEl>
                                        <p:attrNameLst>
                                          <p:attrName>style.visibility</p:attrName>
                                        </p:attrNameLst>
                                      </p:cBhvr>
                                      <p:to>
                                        <p:strVal val="visible"/>
                                      </p:to>
                                    </p:set>
                                    <p:anim calcmode="lin" valueType="num">
                                      <p:cBhvr additive="base">
                                        <p:cTn id="37" dur="500" fill="hold"/>
                                        <p:tgtEl>
                                          <p:spTgt spid="267275"/>
                                        </p:tgtEl>
                                        <p:attrNameLst>
                                          <p:attrName>ppt_x</p:attrName>
                                        </p:attrNameLst>
                                      </p:cBhvr>
                                      <p:tavLst>
                                        <p:tav tm="0">
                                          <p:val>
                                            <p:strVal val="#ppt_x"/>
                                          </p:val>
                                        </p:tav>
                                        <p:tav tm="100000">
                                          <p:val>
                                            <p:strVal val="#ppt_x"/>
                                          </p:val>
                                        </p:tav>
                                      </p:tavLst>
                                    </p:anim>
                                    <p:anim calcmode="lin" valueType="num">
                                      <p:cBhvr additive="base">
                                        <p:cTn id="38" dur="500" fill="hold"/>
                                        <p:tgtEl>
                                          <p:spTgt spid="2672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8" grpId="0" animBg="1" autoUpdateAnimBg="0"/>
      <p:bldP spid="267270" grpId="0" animBg="1" autoUpdateAnimBg="0"/>
      <p:bldP spid="267274" grpId="0" animBg="1" autoUpdateAnimBg="0"/>
      <p:bldP spid="267275" grpId="0" autoUpdateAnimBg="0"/>
      <p:bldP spid="267276" grpId="0" animBg="1"/>
      <p:bldP spid="267277" grpId="0" animBg="1"/>
      <p:bldP spid="267278"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9314" name="Text Box 2"/>
          <p:cNvSpPr txBox="1">
            <a:spLocks noChangeArrowheads="1"/>
          </p:cNvSpPr>
          <p:nvPr/>
        </p:nvSpPr>
        <p:spPr bwMode="auto">
          <a:xfrm>
            <a:off x="5149851" y="1606551"/>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altLang="en-US" sz="4800">
              <a:solidFill>
                <a:schemeClr val="tx1"/>
              </a:solidFill>
              <a:latin typeface="Times New Roman" panose="02020603050405020304" pitchFamily="18" charset="0"/>
            </a:endParaRPr>
          </a:p>
        </p:txBody>
      </p:sp>
      <p:sp>
        <p:nvSpPr>
          <p:cNvPr id="269315" name="Rectangle 3"/>
          <p:cNvSpPr>
            <a:spLocks noChangeArrowheads="1"/>
          </p:cNvSpPr>
          <p:nvPr/>
        </p:nvSpPr>
        <p:spPr bwMode="auto">
          <a:xfrm>
            <a:off x="4419600" y="101155"/>
            <a:ext cx="15544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6400" b="1" dirty="0">
                <a:latin typeface="Arial" panose="020B0604020202020204" pitchFamily="34" charset="0"/>
                <a:cs typeface="Times New Roman" panose="02020603050405020304" pitchFamily="18" charset="0"/>
              </a:rPr>
              <a:t>The Importance of Hearing</a:t>
            </a:r>
          </a:p>
        </p:txBody>
      </p:sp>
      <p:sp>
        <p:nvSpPr>
          <p:cNvPr id="269316" name="Text Box 4"/>
          <p:cNvSpPr txBox="1">
            <a:spLocks noChangeArrowheads="1"/>
          </p:cNvSpPr>
          <p:nvPr/>
        </p:nvSpPr>
        <p:spPr bwMode="auto">
          <a:xfrm>
            <a:off x="5318127" y="10099676"/>
            <a:ext cx="13747750" cy="1077218"/>
          </a:xfrm>
          <a:prstGeom prst="rect">
            <a:avLst/>
          </a:prstGeom>
          <a:gradFill rotWithShape="0">
            <a:gsLst>
              <a:gs pos="0">
                <a:srgbClr val="9699A2"/>
              </a:gs>
              <a:gs pos="50000">
                <a:schemeClr val="tx1"/>
              </a:gs>
              <a:gs pos="100000">
                <a:srgbClr val="9699A2"/>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6400" b="1">
                <a:solidFill>
                  <a:schemeClr val="bg1"/>
                </a:solidFill>
                <a:latin typeface="Times New Roman" panose="02020603050405020304" pitchFamily="18" charset="0"/>
              </a:rPr>
              <a:t>The Word of God</a:t>
            </a:r>
          </a:p>
        </p:txBody>
      </p:sp>
      <p:sp>
        <p:nvSpPr>
          <p:cNvPr id="269318" name="Text Box 6"/>
          <p:cNvSpPr txBox="1">
            <a:spLocks noChangeArrowheads="1"/>
          </p:cNvSpPr>
          <p:nvPr/>
        </p:nvSpPr>
        <p:spPr bwMode="auto">
          <a:xfrm>
            <a:off x="8099375" y="4419600"/>
            <a:ext cx="8185254" cy="1077218"/>
          </a:xfrm>
          <a:prstGeom prst="rect">
            <a:avLst/>
          </a:prstGeom>
          <a:gradFill rotWithShape="0">
            <a:gsLst>
              <a:gs pos="0">
                <a:schemeClr val="tx1">
                  <a:gamma/>
                  <a:shade val="46275"/>
                  <a:invGamma/>
                </a:schemeClr>
              </a:gs>
              <a:gs pos="50000">
                <a:schemeClr val="tx1"/>
              </a:gs>
              <a:gs pos="100000">
                <a:schemeClr val="tx1">
                  <a:gamma/>
                  <a:shade val="46275"/>
                  <a:invGamma/>
                </a:schemeClr>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6400" b="1">
                <a:solidFill>
                  <a:schemeClr val="bg1"/>
                </a:solidFill>
                <a:latin typeface="Times New Roman" panose="02020603050405020304" pitchFamily="18" charset="0"/>
              </a:rPr>
              <a:t>            Hearing             </a:t>
            </a:r>
          </a:p>
        </p:txBody>
      </p:sp>
      <p:sp>
        <p:nvSpPr>
          <p:cNvPr id="269320" name="Text Box 8"/>
          <p:cNvSpPr txBox="1">
            <a:spLocks noChangeArrowheads="1"/>
          </p:cNvSpPr>
          <p:nvPr/>
        </p:nvSpPr>
        <p:spPr bwMode="auto">
          <a:xfrm>
            <a:off x="10363200" y="1219201"/>
            <a:ext cx="3657600" cy="1077218"/>
          </a:xfrm>
          <a:prstGeom prst="rect">
            <a:avLst/>
          </a:prstGeom>
          <a:gradFill rotWithShape="0">
            <a:gsLst>
              <a:gs pos="0">
                <a:srgbClr val="9699A2"/>
              </a:gs>
              <a:gs pos="50000">
                <a:schemeClr val="tx1"/>
              </a:gs>
              <a:gs pos="100000">
                <a:srgbClr val="9699A2"/>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6400" b="1">
                <a:solidFill>
                  <a:schemeClr val="bg1"/>
                </a:solidFill>
                <a:latin typeface="Times New Roman" panose="02020603050405020304" pitchFamily="18" charset="0"/>
              </a:rPr>
              <a:t>Faith</a:t>
            </a:r>
          </a:p>
        </p:txBody>
      </p:sp>
      <p:sp>
        <p:nvSpPr>
          <p:cNvPr id="269323" name="Text Box 11"/>
          <p:cNvSpPr txBox="1">
            <a:spLocks noChangeArrowheads="1"/>
          </p:cNvSpPr>
          <p:nvPr/>
        </p:nvSpPr>
        <p:spPr bwMode="auto">
          <a:xfrm>
            <a:off x="17189451" y="6635751"/>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altLang="en-US" sz="4800">
              <a:solidFill>
                <a:schemeClr val="tx1"/>
              </a:solidFill>
              <a:latin typeface="Times New Roman" panose="02020603050405020304" pitchFamily="18" charset="0"/>
            </a:endParaRPr>
          </a:p>
        </p:txBody>
      </p:sp>
      <p:sp>
        <p:nvSpPr>
          <p:cNvPr id="269325" name="Text Box 13"/>
          <p:cNvSpPr txBox="1">
            <a:spLocks noChangeArrowheads="1"/>
          </p:cNvSpPr>
          <p:nvPr/>
        </p:nvSpPr>
        <p:spPr bwMode="auto">
          <a:xfrm>
            <a:off x="6978651" y="4349751"/>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altLang="en-US" sz="4800">
              <a:solidFill>
                <a:schemeClr val="tx1"/>
              </a:solidFill>
              <a:latin typeface="Times New Roman" panose="02020603050405020304" pitchFamily="18" charset="0"/>
            </a:endParaRPr>
          </a:p>
        </p:txBody>
      </p:sp>
      <p:grpSp>
        <p:nvGrpSpPr>
          <p:cNvPr id="269327" name="Group 15"/>
          <p:cNvGrpSpPr>
            <a:grpSpLocks/>
          </p:cNvGrpSpPr>
          <p:nvPr/>
        </p:nvGrpSpPr>
        <p:grpSpPr bwMode="auto">
          <a:xfrm>
            <a:off x="4064001" y="2466977"/>
            <a:ext cx="16211551" cy="3394074"/>
            <a:chOff x="360" y="1312"/>
            <a:chExt cx="5106" cy="1069"/>
          </a:xfrm>
        </p:grpSpPr>
        <p:sp>
          <p:nvSpPr>
            <p:cNvPr id="269322" name="Text Box 10"/>
            <p:cNvSpPr txBox="1">
              <a:spLocks noChangeArrowheads="1"/>
            </p:cNvSpPr>
            <p:nvPr/>
          </p:nvSpPr>
          <p:spPr bwMode="auto">
            <a:xfrm>
              <a:off x="360" y="2080"/>
              <a:ext cx="1026"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5600">
                  <a:solidFill>
                    <a:srgbClr val="FFFF00"/>
                  </a:solidFill>
                  <a:latin typeface="Times New Roman" panose="02020603050405020304" pitchFamily="18" charset="0"/>
                </a:rPr>
                <a:t>“Hearken”</a:t>
              </a:r>
            </a:p>
          </p:txBody>
        </p:sp>
        <p:sp>
          <p:nvSpPr>
            <p:cNvPr id="269324" name="Text Box 12"/>
            <p:cNvSpPr txBox="1">
              <a:spLocks noChangeArrowheads="1"/>
            </p:cNvSpPr>
            <p:nvPr/>
          </p:nvSpPr>
          <p:spPr bwMode="auto">
            <a:xfrm>
              <a:off x="4440" y="2080"/>
              <a:ext cx="1026"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5600">
                  <a:solidFill>
                    <a:srgbClr val="FFFF00"/>
                  </a:solidFill>
                  <a:latin typeface="Times New Roman" panose="02020603050405020304" pitchFamily="18" charset="0"/>
                </a:rPr>
                <a:t>“Hearken”</a:t>
              </a:r>
            </a:p>
          </p:txBody>
        </p:sp>
        <p:sp>
          <p:nvSpPr>
            <p:cNvPr id="269326" name="Text Box 14"/>
            <p:cNvSpPr txBox="1">
              <a:spLocks noChangeArrowheads="1"/>
            </p:cNvSpPr>
            <p:nvPr/>
          </p:nvSpPr>
          <p:spPr bwMode="auto">
            <a:xfrm>
              <a:off x="2376" y="1312"/>
              <a:ext cx="1026"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5600">
                  <a:solidFill>
                    <a:srgbClr val="FFFF00"/>
                  </a:solidFill>
                  <a:latin typeface="Times New Roman" panose="02020603050405020304" pitchFamily="18" charset="0"/>
                </a:rPr>
                <a:t>“Hearken”</a:t>
              </a:r>
            </a:p>
          </p:txBody>
        </p:sp>
      </p:grpSp>
      <p:sp>
        <p:nvSpPr>
          <p:cNvPr id="269329" name="Text Box 17"/>
          <p:cNvSpPr txBox="1">
            <a:spLocks noChangeArrowheads="1"/>
          </p:cNvSpPr>
          <p:nvPr/>
        </p:nvSpPr>
        <p:spPr bwMode="auto">
          <a:xfrm>
            <a:off x="6237487" y="11430000"/>
            <a:ext cx="11909029" cy="1815882"/>
          </a:xfrm>
          <a:prstGeom prst="rect">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600">
                <a:solidFill>
                  <a:schemeClr val="tx1"/>
                </a:solidFill>
                <a:latin typeface="Times New Roman" panose="02020603050405020304" pitchFamily="18" charset="0"/>
              </a:rPr>
              <a:t>Listening to God and Building Our Faith</a:t>
            </a:r>
          </a:p>
          <a:p>
            <a:r>
              <a:rPr lang="en-US" altLang="en-US" sz="5600" b="1">
                <a:solidFill>
                  <a:schemeClr val="tx1"/>
                </a:solidFill>
                <a:latin typeface="Times New Roman" panose="02020603050405020304" pitchFamily="18" charset="0"/>
              </a:rPr>
              <a:t>Involves Music</a:t>
            </a:r>
          </a:p>
        </p:txBody>
      </p:sp>
      <p:sp>
        <p:nvSpPr>
          <p:cNvPr id="269330" name="AutoShape 18"/>
          <p:cNvSpPr>
            <a:spLocks noChangeArrowheads="1"/>
          </p:cNvSpPr>
          <p:nvPr/>
        </p:nvSpPr>
        <p:spPr bwMode="auto">
          <a:xfrm>
            <a:off x="11677651" y="3505200"/>
            <a:ext cx="971550" cy="752476"/>
          </a:xfrm>
          <a:prstGeom prst="upDownArrow">
            <a:avLst>
              <a:gd name="adj1" fmla="val 50000"/>
              <a:gd name="adj2" fmla="val 20000"/>
            </a:avLst>
          </a:prstGeom>
          <a:solidFill>
            <a:schemeClr val="tx1"/>
          </a:solidFill>
          <a:ln w="9525">
            <a:solidFill>
              <a:srgbClr val="F8462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0"/>
          </a:p>
        </p:txBody>
      </p:sp>
      <p:sp>
        <p:nvSpPr>
          <p:cNvPr id="269331" name="AutoShape 19"/>
          <p:cNvSpPr>
            <a:spLocks noChangeArrowheads="1"/>
          </p:cNvSpPr>
          <p:nvPr/>
        </p:nvSpPr>
        <p:spPr bwMode="auto">
          <a:xfrm>
            <a:off x="11677651" y="9144000"/>
            <a:ext cx="971550" cy="752476"/>
          </a:xfrm>
          <a:prstGeom prst="upDownArrow">
            <a:avLst>
              <a:gd name="adj1" fmla="val 50000"/>
              <a:gd name="adj2" fmla="val 20000"/>
            </a:avLst>
          </a:prstGeom>
          <a:solidFill>
            <a:schemeClr val="tx1"/>
          </a:solidFill>
          <a:ln w="9525">
            <a:solidFill>
              <a:srgbClr val="F8462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0"/>
          </a:p>
        </p:txBody>
      </p:sp>
      <p:sp>
        <p:nvSpPr>
          <p:cNvPr id="269328" name="Text Box 16"/>
          <p:cNvSpPr txBox="1">
            <a:spLocks noChangeArrowheads="1"/>
          </p:cNvSpPr>
          <p:nvPr/>
        </p:nvSpPr>
        <p:spPr bwMode="auto">
          <a:xfrm>
            <a:off x="9324976" y="5791200"/>
            <a:ext cx="5915024" cy="3170099"/>
          </a:xfrm>
          <a:prstGeom prst="rect">
            <a:avLst/>
          </a:prstGeom>
          <a:gradFill rotWithShape="0">
            <a:gsLst>
              <a:gs pos="0">
                <a:srgbClr val="FF0000"/>
              </a:gs>
              <a:gs pos="50000">
                <a:srgbClr val="FFFF00"/>
              </a:gs>
              <a:gs pos="100000">
                <a:srgbClr val="FF0000"/>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800">
                <a:solidFill>
                  <a:schemeClr val="tx1"/>
                </a:solidFill>
              </a:rPr>
              <a:t>Joy and Gladness</a:t>
            </a:r>
          </a:p>
          <a:p>
            <a:r>
              <a:rPr lang="en-US" altLang="en-US" sz="4800">
                <a:solidFill>
                  <a:srgbClr val="000000"/>
                </a:solidFill>
              </a:rPr>
              <a:t>Thanksgiving</a:t>
            </a:r>
          </a:p>
          <a:p>
            <a:r>
              <a:rPr lang="en-US" altLang="en-US" sz="4800">
                <a:solidFill>
                  <a:srgbClr val="000000"/>
                </a:solidFill>
              </a:rPr>
              <a:t> “Voice of Melody”</a:t>
            </a:r>
          </a:p>
          <a:p>
            <a:r>
              <a:rPr lang="en-US" altLang="en-US" sz="5600" b="1">
                <a:solidFill>
                  <a:schemeClr val="tx1"/>
                </a:solidFill>
                <a:latin typeface="Emerald Isle" pitchFamily="2" charset="0"/>
              </a:rPr>
              <a:t>MUSIC</a:t>
            </a:r>
            <a:r>
              <a:rPr lang="en-US" altLang="en-US" sz="4800" b="1">
                <a:solidFill>
                  <a:srgbClr val="000000"/>
                </a:solidFill>
                <a:latin typeface="Emerald Isle" pitchFamily="2" charset="0"/>
              </a:rPr>
              <a:t>     </a:t>
            </a:r>
            <a:endParaRPr lang="en-US" altLang="en-US" sz="4800" b="1">
              <a:solidFill>
                <a:schemeClr val="bg1"/>
              </a:solidFill>
              <a:latin typeface="Emerald Isle" pitchFamily="2" charset="0"/>
            </a:endParaRPr>
          </a:p>
        </p:txBody>
      </p:sp>
      <p:grpSp>
        <p:nvGrpSpPr>
          <p:cNvPr id="269336" name="Group 24"/>
          <p:cNvGrpSpPr>
            <a:grpSpLocks/>
          </p:cNvGrpSpPr>
          <p:nvPr/>
        </p:nvGrpSpPr>
        <p:grpSpPr bwMode="auto">
          <a:xfrm>
            <a:off x="8077200" y="8077200"/>
            <a:ext cx="8382000" cy="1219200"/>
            <a:chOff x="1584" y="2544"/>
            <a:chExt cx="2640" cy="384"/>
          </a:xfrm>
        </p:grpSpPr>
        <p:pic>
          <p:nvPicPr>
            <p:cNvPr id="269332"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 y="2544"/>
              <a:ext cx="252" cy="384"/>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9334"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2" y="2544"/>
              <a:ext cx="252" cy="384"/>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1016606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9327"/>
                                        </p:tgtEl>
                                        <p:attrNameLst>
                                          <p:attrName>style.visibility</p:attrName>
                                        </p:attrNameLst>
                                      </p:cBhvr>
                                      <p:to>
                                        <p:strVal val="visible"/>
                                      </p:to>
                                    </p:set>
                                    <p:animEffect transition="in" filter="dissolve">
                                      <p:cBhvr>
                                        <p:cTn id="7" dur="500"/>
                                        <p:tgtEl>
                                          <p:spTgt spid="2693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269328">
                                            <p:bg/>
                                          </p:spTgt>
                                        </p:tgtEl>
                                        <p:attrNameLst>
                                          <p:attrName>style.visibility</p:attrName>
                                        </p:attrNameLst>
                                      </p:cBhvr>
                                      <p:to>
                                        <p:strVal val="visible"/>
                                      </p:to>
                                    </p:set>
                                    <p:anim calcmode="lin" valueType="num">
                                      <p:cBhvr>
                                        <p:cTn id="12" dur="500" fill="hold"/>
                                        <p:tgtEl>
                                          <p:spTgt spid="269328">
                                            <p:bg/>
                                          </p:spTgt>
                                        </p:tgtEl>
                                        <p:attrNameLst>
                                          <p:attrName>ppt_w</p:attrName>
                                        </p:attrNameLst>
                                      </p:cBhvr>
                                      <p:tavLst>
                                        <p:tav tm="0">
                                          <p:val>
                                            <p:fltVal val="0"/>
                                          </p:val>
                                        </p:tav>
                                        <p:tav tm="100000">
                                          <p:val>
                                            <p:strVal val="#ppt_w"/>
                                          </p:val>
                                        </p:tav>
                                      </p:tavLst>
                                    </p:anim>
                                    <p:anim calcmode="lin" valueType="num">
                                      <p:cBhvr>
                                        <p:cTn id="13" dur="500" fill="hold"/>
                                        <p:tgtEl>
                                          <p:spTgt spid="269328">
                                            <p:bg/>
                                          </p:spTgt>
                                        </p:tgtEl>
                                        <p:attrNameLst>
                                          <p:attrName>ppt_h</p:attrName>
                                        </p:attrNameLst>
                                      </p:cBhvr>
                                      <p:tavLst>
                                        <p:tav tm="0">
                                          <p:val>
                                            <p:fltVal val="0"/>
                                          </p:val>
                                        </p:tav>
                                        <p:tav tm="100000">
                                          <p:val>
                                            <p:strVal val="#ppt_h"/>
                                          </p:val>
                                        </p:tav>
                                      </p:tavLst>
                                    </p:anim>
                                    <p:anim calcmode="lin" valueType="num">
                                      <p:cBhvr>
                                        <p:cTn id="14" dur="500" fill="hold"/>
                                        <p:tgtEl>
                                          <p:spTgt spid="269328">
                                            <p:bg/>
                                          </p:spTgt>
                                        </p:tgtEl>
                                        <p:attrNameLst>
                                          <p:attrName>ppt_x</p:attrName>
                                        </p:attrNameLst>
                                      </p:cBhvr>
                                      <p:tavLst>
                                        <p:tav tm="0">
                                          <p:val>
                                            <p:fltVal val="0.5"/>
                                          </p:val>
                                        </p:tav>
                                        <p:tav tm="100000">
                                          <p:val>
                                            <p:strVal val="#ppt_x"/>
                                          </p:val>
                                        </p:tav>
                                      </p:tavLst>
                                    </p:anim>
                                    <p:anim calcmode="lin" valueType="num">
                                      <p:cBhvr>
                                        <p:cTn id="15" dur="500" fill="hold"/>
                                        <p:tgtEl>
                                          <p:spTgt spid="269328">
                                            <p:bg/>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69328">
                                            <p:txEl>
                                              <p:pRg st="0" end="0"/>
                                            </p:txEl>
                                          </p:spTgt>
                                        </p:tgtEl>
                                        <p:attrNameLst>
                                          <p:attrName>style.visibility</p:attrName>
                                        </p:attrNameLst>
                                      </p:cBhvr>
                                      <p:to>
                                        <p:strVal val="visible"/>
                                      </p:to>
                                    </p:set>
                                    <p:anim calcmode="lin" valueType="num">
                                      <p:cBhvr>
                                        <p:cTn id="20" dur="500" fill="hold"/>
                                        <p:tgtEl>
                                          <p:spTgt spid="269328">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69328">
                                            <p:txEl>
                                              <p:pRg st="0" end="0"/>
                                            </p:txEl>
                                          </p:spTgt>
                                        </p:tgtEl>
                                        <p:attrNameLst>
                                          <p:attrName>ppt_h</p:attrName>
                                        </p:attrNameLst>
                                      </p:cBhvr>
                                      <p:tavLst>
                                        <p:tav tm="0">
                                          <p:val>
                                            <p:fltVal val="0"/>
                                          </p:val>
                                        </p:tav>
                                        <p:tav tm="100000">
                                          <p:val>
                                            <p:strVal val="#ppt_h"/>
                                          </p:val>
                                        </p:tav>
                                      </p:tavLst>
                                    </p:anim>
                                    <p:anim calcmode="lin" valueType="num">
                                      <p:cBhvr>
                                        <p:cTn id="22" dur="500" fill="hold"/>
                                        <p:tgtEl>
                                          <p:spTgt spid="269328">
                                            <p:txEl>
                                              <p:pRg st="0" end="0"/>
                                            </p:txEl>
                                          </p:spTgt>
                                        </p:tgtEl>
                                        <p:attrNameLst>
                                          <p:attrName>ppt_x</p:attrName>
                                        </p:attrNameLst>
                                      </p:cBhvr>
                                      <p:tavLst>
                                        <p:tav tm="0">
                                          <p:val>
                                            <p:fltVal val="0.5"/>
                                          </p:val>
                                        </p:tav>
                                        <p:tav tm="100000">
                                          <p:val>
                                            <p:strVal val="#ppt_x"/>
                                          </p:val>
                                        </p:tav>
                                      </p:tavLst>
                                    </p:anim>
                                    <p:anim calcmode="lin" valueType="num">
                                      <p:cBhvr>
                                        <p:cTn id="23" dur="500" fill="hold"/>
                                        <p:tgtEl>
                                          <p:spTgt spid="269328">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69328">
                                            <p:txEl>
                                              <p:pRg st="1" end="1"/>
                                            </p:txEl>
                                          </p:spTgt>
                                        </p:tgtEl>
                                        <p:attrNameLst>
                                          <p:attrName>style.visibility</p:attrName>
                                        </p:attrNameLst>
                                      </p:cBhvr>
                                      <p:to>
                                        <p:strVal val="visible"/>
                                      </p:to>
                                    </p:set>
                                    <p:anim calcmode="lin" valueType="num">
                                      <p:cBhvr>
                                        <p:cTn id="28" dur="500" fill="hold"/>
                                        <p:tgtEl>
                                          <p:spTgt spid="269328">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269328">
                                            <p:txEl>
                                              <p:pRg st="1" end="1"/>
                                            </p:txEl>
                                          </p:spTgt>
                                        </p:tgtEl>
                                        <p:attrNameLst>
                                          <p:attrName>ppt_h</p:attrName>
                                        </p:attrNameLst>
                                      </p:cBhvr>
                                      <p:tavLst>
                                        <p:tav tm="0">
                                          <p:val>
                                            <p:fltVal val="0"/>
                                          </p:val>
                                        </p:tav>
                                        <p:tav tm="100000">
                                          <p:val>
                                            <p:strVal val="#ppt_h"/>
                                          </p:val>
                                        </p:tav>
                                      </p:tavLst>
                                    </p:anim>
                                    <p:anim calcmode="lin" valueType="num">
                                      <p:cBhvr>
                                        <p:cTn id="30" dur="500" fill="hold"/>
                                        <p:tgtEl>
                                          <p:spTgt spid="269328">
                                            <p:txEl>
                                              <p:pRg st="1" end="1"/>
                                            </p:txEl>
                                          </p:spTgt>
                                        </p:tgtEl>
                                        <p:attrNameLst>
                                          <p:attrName>ppt_x</p:attrName>
                                        </p:attrNameLst>
                                      </p:cBhvr>
                                      <p:tavLst>
                                        <p:tav tm="0">
                                          <p:val>
                                            <p:fltVal val="0.5"/>
                                          </p:val>
                                        </p:tav>
                                        <p:tav tm="100000">
                                          <p:val>
                                            <p:strVal val="#ppt_x"/>
                                          </p:val>
                                        </p:tav>
                                      </p:tavLst>
                                    </p:anim>
                                    <p:anim calcmode="lin" valueType="num">
                                      <p:cBhvr>
                                        <p:cTn id="31" dur="500" fill="hold"/>
                                        <p:tgtEl>
                                          <p:spTgt spid="269328">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69328">
                                            <p:txEl>
                                              <p:pRg st="2" end="2"/>
                                            </p:txEl>
                                          </p:spTgt>
                                        </p:tgtEl>
                                        <p:attrNameLst>
                                          <p:attrName>style.visibility</p:attrName>
                                        </p:attrNameLst>
                                      </p:cBhvr>
                                      <p:to>
                                        <p:strVal val="visible"/>
                                      </p:to>
                                    </p:set>
                                    <p:anim calcmode="lin" valueType="num">
                                      <p:cBhvr>
                                        <p:cTn id="36" dur="500" fill="hold"/>
                                        <p:tgtEl>
                                          <p:spTgt spid="269328">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269328">
                                            <p:txEl>
                                              <p:pRg st="2" end="2"/>
                                            </p:txEl>
                                          </p:spTgt>
                                        </p:tgtEl>
                                        <p:attrNameLst>
                                          <p:attrName>ppt_h</p:attrName>
                                        </p:attrNameLst>
                                      </p:cBhvr>
                                      <p:tavLst>
                                        <p:tav tm="0">
                                          <p:val>
                                            <p:fltVal val="0"/>
                                          </p:val>
                                        </p:tav>
                                        <p:tav tm="100000">
                                          <p:val>
                                            <p:strVal val="#ppt_h"/>
                                          </p:val>
                                        </p:tav>
                                      </p:tavLst>
                                    </p:anim>
                                    <p:anim calcmode="lin" valueType="num">
                                      <p:cBhvr>
                                        <p:cTn id="38" dur="500" fill="hold"/>
                                        <p:tgtEl>
                                          <p:spTgt spid="269328">
                                            <p:txEl>
                                              <p:pRg st="2" end="2"/>
                                            </p:txEl>
                                          </p:spTgt>
                                        </p:tgtEl>
                                        <p:attrNameLst>
                                          <p:attrName>ppt_x</p:attrName>
                                        </p:attrNameLst>
                                      </p:cBhvr>
                                      <p:tavLst>
                                        <p:tav tm="0">
                                          <p:val>
                                            <p:fltVal val="0.5"/>
                                          </p:val>
                                        </p:tav>
                                        <p:tav tm="100000">
                                          <p:val>
                                            <p:strVal val="#ppt_x"/>
                                          </p:val>
                                        </p:tav>
                                      </p:tavLst>
                                    </p:anim>
                                    <p:anim calcmode="lin" valueType="num">
                                      <p:cBhvr>
                                        <p:cTn id="39" dur="500" fill="hold"/>
                                        <p:tgtEl>
                                          <p:spTgt spid="269328">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269328">
                                            <p:txEl>
                                              <p:pRg st="3" end="3"/>
                                            </p:txEl>
                                          </p:spTgt>
                                        </p:tgtEl>
                                        <p:attrNameLst>
                                          <p:attrName>style.visibility</p:attrName>
                                        </p:attrNameLst>
                                      </p:cBhvr>
                                      <p:to>
                                        <p:strVal val="visible"/>
                                      </p:to>
                                    </p:set>
                                    <p:anim calcmode="lin" valueType="num">
                                      <p:cBhvr>
                                        <p:cTn id="44" dur="500" fill="hold"/>
                                        <p:tgtEl>
                                          <p:spTgt spid="269328">
                                            <p:txEl>
                                              <p:pRg st="3" end="3"/>
                                            </p:txEl>
                                          </p:spTgt>
                                        </p:tgtEl>
                                        <p:attrNameLst>
                                          <p:attrName>ppt_w</p:attrName>
                                        </p:attrNameLst>
                                      </p:cBhvr>
                                      <p:tavLst>
                                        <p:tav tm="0">
                                          <p:val>
                                            <p:fltVal val="0"/>
                                          </p:val>
                                        </p:tav>
                                        <p:tav tm="100000">
                                          <p:val>
                                            <p:strVal val="#ppt_w"/>
                                          </p:val>
                                        </p:tav>
                                      </p:tavLst>
                                    </p:anim>
                                    <p:anim calcmode="lin" valueType="num">
                                      <p:cBhvr>
                                        <p:cTn id="45" dur="500" fill="hold"/>
                                        <p:tgtEl>
                                          <p:spTgt spid="269328">
                                            <p:txEl>
                                              <p:pRg st="3" end="3"/>
                                            </p:txEl>
                                          </p:spTgt>
                                        </p:tgtEl>
                                        <p:attrNameLst>
                                          <p:attrName>ppt_h</p:attrName>
                                        </p:attrNameLst>
                                      </p:cBhvr>
                                      <p:tavLst>
                                        <p:tav tm="0">
                                          <p:val>
                                            <p:fltVal val="0"/>
                                          </p:val>
                                        </p:tav>
                                        <p:tav tm="100000">
                                          <p:val>
                                            <p:strVal val="#ppt_h"/>
                                          </p:val>
                                        </p:tav>
                                      </p:tavLst>
                                    </p:anim>
                                    <p:anim calcmode="lin" valueType="num">
                                      <p:cBhvr>
                                        <p:cTn id="46" dur="500" fill="hold"/>
                                        <p:tgtEl>
                                          <p:spTgt spid="269328">
                                            <p:txEl>
                                              <p:pRg st="3" end="3"/>
                                            </p:txEl>
                                          </p:spTgt>
                                        </p:tgtEl>
                                        <p:attrNameLst>
                                          <p:attrName>ppt_x</p:attrName>
                                        </p:attrNameLst>
                                      </p:cBhvr>
                                      <p:tavLst>
                                        <p:tav tm="0">
                                          <p:val>
                                            <p:fltVal val="0.5"/>
                                          </p:val>
                                        </p:tav>
                                        <p:tav tm="100000">
                                          <p:val>
                                            <p:strVal val="#ppt_x"/>
                                          </p:val>
                                        </p:tav>
                                      </p:tavLst>
                                    </p:anim>
                                    <p:anim calcmode="lin" valueType="num">
                                      <p:cBhvr>
                                        <p:cTn id="47" dur="500" fill="hold"/>
                                        <p:tgtEl>
                                          <p:spTgt spid="269328">
                                            <p:txEl>
                                              <p:pRg st="3" end="3"/>
                                            </p:txEl>
                                          </p:spTgt>
                                        </p:tgtEl>
                                        <p:attrNameLst>
                                          <p:attrName>ppt_y</p:attrName>
                                        </p:attrNameLst>
                                      </p:cBhvr>
                                      <p:tavLst>
                                        <p:tav tm="0">
                                          <p:val>
                                            <p:fltVal val="0.5"/>
                                          </p:val>
                                        </p:tav>
                                        <p:tav tm="100000">
                                          <p:val>
                                            <p:strVal val="#ppt_y"/>
                                          </p:val>
                                        </p:tav>
                                      </p:tavLst>
                                    </p:anim>
                                  </p:childTnLst>
                                </p:cTn>
                              </p:par>
                            </p:childTnLst>
                          </p:cTn>
                        </p:par>
                        <p:par>
                          <p:cTn id="48" fill="hold" nodeType="afterGroup">
                            <p:stCondLst>
                              <p:cond delay="500"/>
                            </p:stCondLst>
                            <p:childTnLst>
                              <p:par>
                                <p:cTn id="49" presetID="23" presetClass="entr" presetSubtype="528" fill="hold" nodeType="afterEffect">
                                  <p:stCondLst>
                                    <p:cond delay="1000"/>
                                  </p:stCondLst>
                                  <p:childTnLst>
                                    <p:set>
                                      <p:cBhvr>
                                        <p:cTn id="50" dur="1" fill="hold">
                                          <p:stCondLst>
                                            <p:cond delay="0"/>
                                          </p:stCondLst>
                                        </p:cTn>
                                        <p:tgtEl>
                                          <p:spTgt spid="269336"/>
                                        </p:tgtEl>
                                        <p:attrNameLst>
                                          <p:attrName>style.visibility</p:attrName>
                                        </p:attrNameLst>
                                      </p:cBhvr>
                                      <p:to>
                                        <p:strVal val="visible"/>
                                      </p:to>
                                    </p:set>
                                    <p:anim calcmode="lin" valueType="num">
                                      <p:cBhvr>
                                        <p:cTn id="51" dur="500" fill="hold"/>
                                        <p:tgtEl>
                                          <p:spTgt spid="269336"/>
                                        </p:tgtEl>
                                        <p:attrNameLst>
                                          <p:attrName>ppt_w</p:attrName>
                                        </p:attrNameLst>
                                      </p:cBhvr>
                                      <p:tavLst>
                                        <p:tav tm="0">
                                          <p:val>
                                            <p:fltVal val="0"/>
                                          </p:val>
                                        </p:tav>
                                        <p:tav tm="100000">
                                          <p:val>
                                            <p:strVal val="#ppt_w"/>
                                          </p:val>
                                        </p:tav>
                                      </p:tavLst>
                                    </p:anim>
                                    <p:anim calcmode="lin" valueType="num">
                                      <p:cBhvr>
                                        <p:cTn id="52" dur="500" fill="hold"/>
                                        <p:tgtEl>
                                          <p:spTgt spid="269336"/>
                                        </p:tgtEl>
                                        <p:attrNameLst>
                                          <p:attrName>ppt_h</p:attrName>
                                        </p:attrNameLst>
                                      </p:cBhvr>
                                      <p:tavLst>
                                        <p:tav tm="0">
                                          <p:val>
                                            <p:fltVal val="0"/>
                                          </p:val>
                                        </p:tav>
                                        <p:tav tm="100000">
                                          <p:val>
                                            <p:strVal val="#ppt_h"/>
                                          </p:val>
                                        </p:tav>
                                      </p:tavLst>
                                    </p:anim>
                                    <p:anim calcmode="lin" valueType="num">
                                      <p:cBhvr>
                                        <p:cTn id="53" dur="500" fill="hold"/>
                                        <p:tgtEl>
                                          <p:spTgt spid="269336"/>
                                        </p:tgtEl>
                                        <p:attrNameLst>
                                          <p:attrName>ppt_x</p:attrName>
                                        </p:attrNameLst>
                                      </p:cBhvr>
                                      <p:tavLst>
                                        <p:tav tm="0">
                                          <p:val>
                                            <p:fltVal val="0.5"/>
                                          </p:val>
                                        </p:tav>
                                        <p:tav tm="100000">
                                          <p:val>
                                            <p:strVal val="#ppt_x"/>
                                          </p:val>
                                        </p:tav>
                                      </p:tavLst>
                                    </p:anim>
                                    <p:anim calcmode="lin" valueType="num">
                                      <p:cBhvr>
                                        <p:cTn id="54" dur="500" fill="hold"/>
                                        <p:tgtEl>
                                          <p:spTgt spid="269336"/>
                                        </p:tgtEl>
                                        <p:attrNameLst>
                                          <p:attrName>ppt_y</p:attrName>
                                        </p:attrNameLst>
                                      </p:cBhvr>
                                      <p:tavLst>
                                        <p:tav tm="0">
                                          <p:val>
                                            <p:fltVal val="0.5"/>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269329"/>
                                        </p:tgtEl>
                                        <p:attrNameLst>
                                          <p:attrName>style.visibility</p:attrName>
                                        </p:attrNameLst>
                                      </p:cBhvr>
                                      <p:to>
                                        <p:strVal val="visible"/>
                                      </p:to>
                                    </p:set>
                                    <p:animEffect transition="in" filter="dissolve">
                                      <p:cBhvr>
                                        <p:cTn id="59" dur="500"/>
                                        <p:tgtEl>
                                          <p:spTgt spid="269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29" grpId="0" animBg="1" autoUpdateAnimBg="0"/>
      <p:bldP spid="269328" grpId="0" build="p"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96332"/>
            <a:ext cx="3797300" cy="111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362" name="Rectangle 2"/>
          <p:cNvSpPr>
            <a:spLocks noGrp="1" noChangeArrowheads="1"/>
          </p:cNvSpPr>
          <p:nvPr>
            <p:ph type="body" idx="1"/>
          </p:nvPr>
        </p:nvSpPr>
        <p:spPr>
          <a:xfrm>
            <a:off x="4048124" y="1772432"/>
            <a:ext cx="20752187" cy="10121900"/>
          </a:xfrm>
        </p:spPr>
        <p:txBody>
          <a:bodyPr/>
          <a:lstStyle/>
          <a:p>
            <a:pPr marL="952500" indent="-952500" eaLnBrk="1" hangingPunct="1"/>
            <a:r>
              <a:rPr lang="en-US" altLang="en-US" sz="9600" dirty="0">
                <a:solidFill>
                  <a:srgbClr val="595959"/>
                </a:solidFill>
              </a:rPr>
              <a:t>God Created Music </a:t>
            </a:r>
            <a:r>
              <a:rPr lang="en-US" altLang="en-US" sz="4800" dirty="0">
                <a:solidFill>
                  <a:srgbClr val="595959"/>
                </a:solidFill>
              </a:rPr>
              <a:t>(John 1:1-3; Col. 1:16-18; Rev. 4:11)</a:t>
            </a:r>
          </a:p>
          <a:p>
            <a:pPr marL="952500" indent="-952500" eaLnBrk="1" hangingPunct="1"/>
            <a:r>
              <a:rPr lang="en-US" altLang="en-US" sz="9600" dirty="0">
                <a:solidFill>
                  <a:srgbClr val="595959"/>
                </a:solidFill>
              </a:rPr>
              <a:t>He loves music</a:t>
            </a:r>
          </a:p>
          <a:p>
            <a:pPr marL="952500" indent="-952500" eaLnBrk="1" hangingPunct="1">
              <a:spcBef>
                <a:spcPts val="1400"/>
              </a:spcBef>
            </a:pPr>
            <a:r>
              <a:rPr lang="en-US" altLang="en-US" sz="9600" dirty="0">
                <a:solidFill>
                  <a:srgbClr val="595959"/>
                </a:solidFill>
              </a:rPr>
              <a:t>He Himself sings </a:t>
            </a:r>
            <a:r>
              <a:rPr lang="en-US" altLang="en-US" sz="6000" dirty="0">
                <a:solidFill>
                  <a:srgbClr val="595959"/>
                </a:solidFill>
              </a:rPr>
              <a:t>(Zeph. 3:17)</a:t>
            </a:r>
            <a:endParaRPr lang="en-US" altLang="en-US" sz="9600" dirty="0">
              <a:solidFill>
                <a:srgbClr val="595959"/>
              </a:solidFill>
            </a:endParaRPr>
          </a:p>
          <a:p>
            <a:pPr marL="952500" indent="-952500" eaLnBrk="1" hangingPunct="1">
              <a:spcBef>
                <a:spcPts val="1400"/>
              </a:spcBef>
            </a:pPr>
            <a:r>
              <a:rPr lang="en-US" altLang="en-US" sz="9600" dirty="0">
                <a:solidFill>
                  <a:srgbClr val="595959"/>
                </a:solidFill>
              </a:rPr>
              <a:t>He knows how music can move and affect us </a:t>
            </a:r>
            <a:r>
              <a:rPr lang="en-US" altLang="en-US" sz="6000" dirty="0">
                <a:solidFill>
                  <a:srgbClr val="595959"/>
                </a:solidFill>
              </a:rPr>
              <a:t>(1 Samuel 16:23)</a:t>
            </a:r>
            <a:endParaRPr lang="en-US" altLang="en-US" sz="9600" dirty="0">
              <a:solidFill>
                <a:srgbClr val="595959"/>
              </a:solidFill>
            </a:endParaRPr>
          </a:p>
          <a:p>
            <a:pPr marL="952500" indent="-952500" eaLnBrk="1" hangingPunct="1">
              <a:spcBef>
                <a:spcPts val="1400"/>
              </a:spcBef>
            </a:pPr>
            <a:r>
              <a:rPr lang="en-US" altLang="en-US" sz="9600" dirty="0">
                <a:solidFill>
                  <a:srgbClr val="595959"/>
                </a:solidFill>
              </a:rPr>
              <a:t>When used properly </a:t>
            </a:r>
            <a:r>
              <a:rPr lang="en-US" altLang="en-US" sz="6000" dirty="0">
                <a:solidFill>
                  <a:srgbClr val="595959"/>
                </a:solidFill>
              </a:rPr>
              <a:t>(Exodus 32:6-8 &amp; 17-18)</a:t>
            </a:r>
          </a:p>
        </p:txBody>
      </p:sp>
      <p:sp>
        <p:nvSpPr>
          <p:cNvPr id="52228" name="Rectangle 3"/>
          <p:cNvSpPr>
            <a:spLocks noGrp="1" noChangeArrowheads="1"/>
          </p:cNvSpPr>
          <p:nvPr>
            <p:ph type="title"/>
          </p:nvPr>
        </p:nvSpPr>
        <p:spPr>
          <a:xfrm>
            <a:off x="7627434" y="781832"/>
            <a:ext cx="13563600" cy="990600"/>
          </a:xfrm>
        </p:spPr>
        <p:txBody>
          <a:bodyPr/>
          <a:lstStyle/>
          <a:p>
            <a:pPr eaLnBrk="1" hangingPunct="1"/>
            <a:r>
              <a:rPr lang="en-US" altLang="en-US" dirty="0">
                <a:solidFill>
                  <a:srgbClr val="7E000D"/>
                </a:solidFill>
              </a:rPr>
              <a:t>Music Is Very Powerful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fade">
                                      <p:cBhvr>
                                        <p:cTn id="7" dur="1000"/>
                                        <p:tgtEl>
                                          <p:spTgt spid="153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2">
                                            <p:txEl>
                                              <p:pRg st="1" end="1"/>
                                            </p:txEl>
                                          </p:spTgt>
                                        </p:tgtEl>
                                        <p:attrNameLst>
                                          <p:attrName>style.visibility</p:attrName>
                                        </p:attrNameLst>
                                      </p:cBhvr>
                                      <p:to>
                                        <p:strVal val="visible"/>
                                      </p:to>
                                    </p:set>
                                    <p:animEffect transition="in" filter="fade">
                                      <p:cBhvr>
                                        <p:cTn id="12" dur="1000"/>
                                        <p:tgtEl>
                                          <p:spTgt spid="1536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2">
                                            <p:txEl>
                                              <p:pRg st="2" end="2"/>
                                            </p:txEl>
                                          </p:spTgt>
                                        </p:tgtEl>
                                        <p:attrNameLst>
                                          <p:attrName>style.visibility</p:attrName>
                                        </p:attrNameLst>
                                      </p:cBhvr>
                                      <p:to>
                                        <p:strVal val="visible"/>
                                      </p:to>
                                    </p:set>
                                    <p:animEffect transition="in" filter="fade">
                                      <p:cBhvr>
                                        <p:cTn id="17" dur="1000"/>
                                        <p:tgtEl>
                                          <p:spTgt spid="1536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62">
                                            <p:txEl>
                                              <p:pRg st="3" end="3"/>
                                            </p:txEl>
                                          </p:spTgt>
                                        </p:tgtEl>
                                        <p:attrNameLst>
                                          <p:attrName>style.visibility</p:attrName>
                                        </p:attrNameLst>
                                      </p:cBhvr>
                                      <p:to>
                                        <p:strVal val="visible"/>
                                      </p:to>
                                    </p:set>
                                    <p:animEffect transition="in" filter="fade">
                                      <p:cBhvr>
                                        <p:cTn id="22" dur="1000"/>
                                        <p:tgtEl>
                                          <p:spTgt spid="1536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62">
                                            <p:txEl>
                                              <p:pRg st="4" end="4"/>
                                            </p:txEl>
                                          </p:spTgt>
                                        </p:tgtEl>
                                        <p:attrNameLst>
                                          <p:attrName>style.visibility</p:attrName>
                                        </p:attrNameLst>
                                      </p:cBhvr>
                                      <p:to>
                                        <p:strVal val="visible"/>
                                      </p:to>
                                    </p:set>
                                    <p:animEffect transition="in" filter="fade">
                                      <p:cBhvr>
                                        <p:cTn id="27" dur="1000"/>
                                        <p:tgtEl>
                                          <p:spTgt spid="153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p:cNvSpPr>
          <p:nvPr/>
        </p:nvSpPr>
        <p:spPr bwMode="auto">
          <a:xfrm>
            <a:off x="1995530" y="11234865"/>
            <a:ext cx="16267756" cy="1828800"/>
          </a:xfrm>
          <a:prstGeom prst="rect">
            <a:avLst/>
          </a:prstGeom>
          <a:noFill/>
          <a:ln w="12700">
            <a:noFill/>
            <a:miter lim="800000"/>
            <a:headEnd/>
            <a:tailEnd/>
          </a:ln>
        </p:spPr>
        <p:txBody>
          <a:bodyPr lIns="0" tIns="0" rIns="0" bIns="0" anchor="b">
            <a:scene3d>
              <a:camera prst="orthographicFront"/>
              <a:lightRig rig="threePt" dir="t"/>
            </a:scene3d>
            <a:sp3d extrusionH="57150">
              <a:bevelT w="38100" h="38100" prst="angle"/>
            </a:sp3d>
          </a:bodyPr>
          <a:lstStyle/>
          <a:p>
            <a:pPr algn="r">
              <a:defRPr/>
            </a:pPr>
            <a:r>
              <a:rPr lang="en-US" sz="12000" dirty="0">
                <a:ln>
                  <a:solidFill>
                    <a:srgbClr val="C00000"/>
                  </a:solidFill>
                </a:ln>
                <a:solidFill>
                  <a:srgbClr val="FF0000">
                    <a:alpha val="50000"/>
                  </a:srgbClr>
                </a:solidFill>
                <a:latin typeface="Franklin Gothic Medium" pitchFamily="-1" charset="0"/>
                <a:ea typeface="ＭＳ Ｐゴシック" pitchFamily="-1" charset="-128"/>
                <a:cs typeface="ＭＳ Ｐゴシック" pitchFamily="-1" charset="-128"/>
                <a:sym typeface="Franklin Gothic Medium" pitchFamily="-1" charset="0"/>
              </a:rPr>
              <a:t>1 Samuel 16:23</a:t>
            </a:r>
          </a:p>
        </p:txBody>
      </p:sp>
      <p:sp>
        <p:nvSpPr>
          <p:cNvPr id="76803" name="Freeform 2"/>
          <p:cNvSpPr>
            <a:spLocks/>
          </p:cNvSpPr>
          <p:nvPr/>
        </p:nvSpPr>
        <p:spPr bwMode="auto">
          <a:xfrm>
            <a:off x="568411" y="522288"/>
            <a:ext cx="16928757" cy="9931528"/>
          </a:xfrm>
          <a:custGeom>
            <a:avLst/>
            <a:gdLst>
              <a:gd name="T0" fmla="*/ 2147483647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0 w 21600"/>
              <a:gd name="T13" fmla="*/ 2147483647 h 21600"/>
              <a:gd name="T14" fmla="*/ 2147483647 w 21600"/>
              <a:gd name="T15" fmla="*/ 2147483647 h 21600"/>
              <a:gd name="T16" fmla="*/ 2147483647 w 21600"/>
              <a:gd name="T17" fmla="*/ 214748364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25" y="808"/>
                </a:moveTo>
                <a:cubicBezTo>
                  <a:pt x="25" y="362"/>
                  <a:pt x="350" y="0"/>
                  <a:pt x="752" y="0"/>
                </a:cubicBezTo>
                <a:lnTo>
                  <a:pt x="20898" y="0"/>
                </a:lnTo>
                <a:cubicBezTo>
                  <a:pt x="21300" y="0"/>
                  <a:pt x="21575" y="0"/>
                  <a:pt x="21600" y="0"/>
                </a:cubicBezTo>
                <a:lnTo>
                  <a:pt x="21600" y="21600"/>
                </a:lnTo>
                <a:cubicBezTo>
                  <a:pt x="21575" y="21600"/>
                  <a:pt x="21300" y="21600"/>
                  <a:pt x="20898" y="21600"/>
                </a:cubicBezTo>
                <a:lnTo>
                  <a:pt x="0" y="21600"/>
                </a:lnTo>
                <a:cubicBezTo>
                  <a:pt x="0" y="20625"/>
                  <a:pt x="25" y="808"/>
                  <a:pt x="25" y="808"/>
                </a:cubicBezTo>
                <a:close/>
                <a:moveTo>
                  <a:pt x="25" y="808"/>
                </a:moveTo>
              </a:path>
            </a:pathLst>
          </a:custGeom>
          <a:solidFill>
            <a:srgbClr val="9A9A9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sp>
        <p:nvSpPr>
          <p:cNvPr id="76804" name="Rectangle 4"/>
          <p:cNvSpPr>
            <a:spLocks noGrp="1" noChangeArrowheads="1"/>
          </p:cNvSpPr>
          <p:nvPr>
            <p:ph type="body" idx="1"/>
          </p:nvPr>
        </p:nvSpPr>
        <p:spPr>
          <a:xfrm>
            <a:off x="852616" y="963826"/>
            <a:ext cx="16360346" cy="7684873"/>
          </a:xfrm>
        </p:spPr>
        <p:txBody>
          <a:bodyPr/>
          <a:lstStyle/>
          <a:p>
            <a:pPr marL="0" indent="0" eaLnBrk="1" hangingPunct="1"/>
            <a:r>
              <a:rPr lang="en-US" altLang="ja-JP" dirty="0">
                <a:latin typeface="Arial" panose="020B0604020202020204" pitchFamily="34" charset="0"/>
              </a:rPr>
              <a:t>And it came to pass, when the evil spirit from God was upon Saul, that David took an harp, and played with his hand: so Saul was </a:t>
            </a:r>
            <a:r>
              <a:rPr lang="en-US" altLang="ja-JP" b="1" dirty="0">
                <a:solidFill>
                  <a:srgbClr val="FFFF00"/>
                </a:solidFill>
                <a:latin typeface="Arial" panose="020B0604020202020204" pitchFamily="34" charset="0"/>
              </a:rPr>
              <a:t>refreshed</a:t>
            </a:r>
            <a:r>
              <a:rPr lang="en-US" altLang="ja-JP" dirty="0">
                <a:latin typeface="Arial" panose="020B0604020202020204" pitchFamily="34" charset="0"/>
              </a:rPr>
              <a:t>, and was </a:t>
            </a:r>
            <a:r>
              <a:rPr lang="en-US" altLang="ja-JP" b="1" dirty="0">
                <a:solidFill>
                  <a:srgbClr val="FFFF00"/>
                </a:solidFill>
                <a:latin typeface="Arial" panose="020B0604020202020204" pitchFamily="34" charset="0"/>
              </a:rPr>
              <a:t>well</a:t>
            </a:r>
            <a:r>
              <a:rPr lang="en-US" altLang="ja-JP" dirty="0">
                <a:latin typeface="Arial" panose="020B0604020202020204" pitchFamily="34" charset="0"/>
              </a:rPr>
              <a:t>, and the </a:t>
            </a:r>
            <a:r>
              <a:rPr lang="en-US" altLang="ja-JP" b="1" dirty="0">
                <a:solidFill>
                  <a:srgbClr val="FFFF00"/>
                </a:solidFill>
                <a:latin typeface="Arial" panose="020B0604020202020204" pitchFamily="34" charset="0"/>
              </a:rPr>
              <a:t>evil spirit</a:t>
            </a:r>
            <a:r>
              <a:rPr lang="en-US" altLang="ja-JP" dirty="0">
                <a:latin typeface="Arial" panose="020B0604020202020204" pitchFamily="34" charset="0"/>
              </a:rPr>
              <a:t> </a:t>
            </a:r>
            <a:r>
              <a:rPr lang="en-US" altLang="ja-JP" b="1" dirty="0">
                <a:solidFill>
                  <a:srgbClr val="FFFF00"/>
                </a:solidFill>
                <a:latin typeface="Arial" panose="020B0604020202020204" pitchFamily="34" charset="0"/>
              </a:rPr>
              <a:t>departed</a:t>
            </a:r>
            <a:r>
              <a:rPr lang="en-US" altLang="ja-JP" dirty="0">
                <a:latin typeface="Arial" panose="020B0604020202020204" pitchFamily="34" charset="0"/>
              </a:rPr>
              <a:t> from him.</a:t>
            </a:r>
            <a:endParaRPr lang="en-US" altLang="en-US" dirty="0"/>
          </a:p>
        </p:txBody>
      </p:sp>
      <p:sp>
        <p:nvSpPr>
          <p:cNvPr id="3" name="TextBox 2"/>
          <p:cNvSpPr txBox="1"/>
          <p:nvPr/>
        </p:nvSpPr>
        <p:spPr>
          <a:xfrm>
            <a:off x="17212962" y="1779373"/>
            <a:ext cx="6833287" cy="6247864"/>
          </a:xfrm>
          <a:prstGeom prst="rect">
            <a:avLst/>
          </a:prstGeom>
          <a:noFill/>
        </p:spPr>
        <p:txBody>
          <a:bodyPr wrap="square" rtlCol="0">
            <a:spAutoFit/>
          </a:bodyPr>
          <a:lstStyle/>
          <a:p>
            <a:r>
              <a:rPr lang="en-US" sz="8000" b="1" dirty="0">
                <a:solidFill>
                  <a:srgbClr val="000000"/>
                </a:solidFill>
              </a:rPr>
              <a:t>Music Affects</a:t>
            </a:r>
          </a:p>
          <a:p>
            <a:r>
              <a:rPr lang="en-US" sz="8000" b="1" dirty="0">
                <a:solidFill>
                  <a:srgbClr val="000000"/>
                </a:solidFill>
              </a:rPr>
              <a:t>You 3 ways</a:t>
            </a:r>
          </a:p>
          <a:p>
            <a:r>
              <a:rPr lang="en-US" sz="8000" b="1" dirty="0">
                <a:ln w="19050">
                  <a:solidFill>
                    <a:schemeClr val="tx1"/>
                  </a:solidFill>
                </a:ln>
                <a:solidFill>
                  <a:srgbClr val="FFFF00"/>
                </a:solidFill>
              </a:rPr>
              <a:t>Mentally</a:t>
            </a:r>
          </a:p>
          <a:p>
            <a:r>
              <a:rPr lang="en-US" sz="8000" b="1" dirty="0">
                <a:ln w="19050">
                  <a:solidFill>
                    <a:schemeClr val="tx1"/>
                  </a:solidFill>
                </a:ln>
                <a:solidFill>
                  <a:srgbClr val="FFFF00"/>
                </a:solidFill>
              </a:rPr>
              <a:t>Physically</a:t>
            </a:r>
          </a:p>
          <a:p>
            <a:r>
              <a:rPr lang="en-US" sz="8000" b="1" dirty="0">
                <a:ln w="19050">
                  <a:solidFill>
                    <a:schemeClr val="tx1"/>
                  </a:solidFill>
                </a:ln>
                <a:solidFill>
                  <a:srgbClr val="FFFF00"/>
                </a:solidFill>
              </a:rPr>
              <a:t>Spiritually</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Freeform 2"/>
          <p:cNvSpPr>
            <a:spLocks/>
          </p:cNvSpPr>
          <p:nvPr/>
        </p:nvSpPr>
        <p:spPr bwMode="auto">
          <a:xfrm>
            <a:off x="2095499" y="522288"/>
            <a:ext cx="19800673" cy="11123612"/>
          </a:xfrm>
          <a:custGeom>
            <a:avLst/>
            <a:gdLst>
              <a:gd name="T0" fmla="*/ 2147483647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0 w 21600"/>
              <a:gd name="T13" fmla="*/ 2147483647 h 21600"/>
              <a:gd name="T14" fmla="*/ 2147483647 w 21600"/>
              <a:gd name="T15" fmla="*/ 2147483647 h 21600"/>
              <a:gd name="T16" fmla="*/ 2147483647 w 21600"/>
              <a:gd name="T17" fmla="*/ 214748364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25" y="808"/>
                </a:moveTo>
                <a:cubicBezTo>
                  <a:pt x="25" y="362"/>
                  <a:pt x="350" y="0"/>
                  <a:pt x="752" y="0"/>
                </a:cubicBezTo>
                <a:lnTo>
                  <a:pt x="20898" y="0"/>
                </a:lnTo>
                <a:cubicBezTo>
                  <a:pt x="21300" y="0"/>
                  <a:pt x="21575" y="0"/>
                  <a:pt x="21600" y="0"/>
                </a:cubicBezTo>
                <a:lnTo>
                  <a:pt x="21600" y="21600"/>
                </a:lnTo>
                <a:cubicBezTo>
                  <a:pt x="21575" y="21600"/>
                  <a:pt x="21300" y="21600"/>
                  <a:pt x="20898" y="21600"/>
                </a:cubicBezTo>
                <a:lnTo>
                  <a:pt x="0" y="21600"/>
                </a:lnTo>
                <a:cubicBezTo>
                  <a:pt x="0" y="20625"/>
                  <a:pt x="25" y="808"/>
                  <a:pt x="25" y="808"/>
                </a:cubicBezTo>
                <a:close/>
                <a:moveTo>
                  <a:pt x="25" y="808"/>
                </a:moveTo>
              </a:path>
            </a:pathLst>
          </a:custGeom>
          <a:solidFill>
            <a:srgbClr val="9A9A9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sp>
        <p:nvSpPr>
          <p:cNvPr id="78852" name="Rectangle 4"/>
          <p:cNvSpPr>
            <a:spLocks noGrp="1" noChangeArrowheads="1"/>
          </p:cNvSpPr>
          <p:nvPr>
            <p:ph type="body" idx="1"/>
          </p:nvPr>
        </p:nvSpPr>
        <p:spPr>
          <a:xfrm>
            <a:off x="2935416" y="1452949"/>
            <a:ext cx="18293492" cy="8407743"/>
          </a:xfrm>
        </p:spPr>
        <p:txBody>
          <a:bodyPr/>
          <a:lstStyle/>
          <a:p>
            <a:pPr marL="0" indent="0" algn="ctr" eaLnBrk="1" hangingPunct="1"/>
            <a:r>
              <a:rPr lang="en-US" altLang="en-US" sz="9600" dirty="0"/>
              <a:t>MUSIC has the power to control your moods</a:t>
            </a:r>
          </a:p>
          <a:p>
            <a:pPr marL="0" indent="0" algn="ctr" eaLnBrk="1" hangingPunct="1"/>
            <a:r>
              <a:rPr lang="en-US" altLang="en-US" sz="9600" b="1" dirty="0">
                <a:solidFill>
                  <a:srgbClr val="FFFF00"/>
                </a:solidFill>
              </a:rPr>
              <a:t>2 Kings 3:14-15</a:t>
            </a: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Freeform 2"/>
          <p:cNvSpPr>
            <a:spLocks/>
          </p:cNvSpPr>
          <p:nvPr/>
        </p:nvSpPr>
        <p:spPr bwMode="auto">
          <a:xfrm>
            <a:off x="12649200" y="508000"/>
            <a:ext cx="11595100" cy="11134725"/>
          </a:xfrm>
          <a:custGeom>
            <a:avLst/>
            <a:gdLst>
              <a:gd name="T0" fmla="*/ 0 w 21575"/>
              <a:gd name="T1" fmla="*/ 2147483647 h 21600"/>
              <a:gd name="T2" fmla="*/ 0 w 21575"/>
              <a:gd name="T3" fmla="*/ 0 h 21600"/>
              <a:gd name="T4" fmla="*/ 2147483647 w 21575"/>
              <a:gd name="T5" fmla="*/ 2147483647 h 21600"/>
              <a:gd name="T6" fmla="*/ 2147483647 w 21575"/>
              <a:gd name="T7" fmla="*/ 2147483647 h 21600"/>
              <a:gd name="T8" fmla="*/ 2147483647 w 21575"/>
              <a:gd name="T9" fmla="*/ 2147483647 h 21600"/>
              <a:gd name="T10" fmla="*/ 2147483647 w 21575"/>
              <a:gd name="T11" fmla="*/ 2147483647 h 21600"/>
              <a:gd name="T12" fmla="*/ 0 w 21575"/>
              <a:gd name="T13" fmla="*/ 2147483647 h 21600"/>
              <a:gd name="T14" fmla="*/ 0 w 21575"/>
              <a:gd name="T15" fmla="*/ 2147483647 h 21600"/>
              <a:gd name="T16" fmla="*/ 0 w 21575"/>
              <a:gd name="T17" fmla="*/ 214748364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75"/>
              <a:gd name="T28" fmla="*/ 0 h 21600"/>
              <a:gd name="T29" fmla="*/ 21575 w 21575"/>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75" h="21600">
                <a:moveTo>
                  <a:pt x="0" y="21570"/>
                </a:moveTo>
                <a:cubicBezTo>
                  <a:pt x="0" y="21570"/>
                  <a:pt x="0" y="28"/>
                  <a:pt x="0" y="0"/>
                </a:cubicBezTo>
                <a:lnTo>
                  <a:pt x="20859" y="30"/>
                </a:lnTo>
                <a:cubicBezTo>
                  <a:pt x="21254" y="30"/>
                  <a:pt x="21575" y="393"/>
                  <a:pt x="21575" y="840"/>
                </a:cubicBezTo>
                <a:lnTo>
                  <a:pt x="21551" y="20865"/>
                </a:lnTo>
                <a:cubicBezTo>
                  <a:pt x="21551" y="21312"/>
                  <a:pt x="21254" y="21600"/>
                  <a:pt x="20859" y="21600"/>
                </a:cubicBezTo>
                <a:cubicBezTo>
                  <a:pt x="20859" y="21600"/>
                  <a:pt x="-25" y="21570"/>
                  <a:pt x="0" y="21570"/>
                </a:cubicBezTo>
                <a:close/>
                <a:moveTo>
                  <a:pt x="0" y="21570"/>
                </a:moveTo>
              </a:path>
            </a:pathLst>
          </a:custGeom>
          <a:solidFill>
            <a:srgbClr val="B7712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pic>
        <p:nvPicPr>
          <p:cNvPr id="8192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038" y="533400"/>
            <a:ext cx="10591800" cy="1111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218" name="Rectangle 2"/>
          <p:cNvSpPr>
            <a:spLocks noGrp="1" noChangeArrowheads="1"/>
          </p:cNvSpPr>
          <p:nvPr>
            <p:ph type="body" idx="1"/>
          </p:nvPr>
        </p:nvSpPr>
        <p:spPr>
          <a:xfrm>
            <a:off x="13515975" y="2484438"/>
            <a:ext cx="10579100" cy="9321800"/>
          </a:xfrm>
        </p:spPr>
        <p:txBody>
          <a:bodyPr/>
          <a:lstStyle/>
          <a:p>
            <a:pPr marL="0" indent="0" eaLnBrk="1" hangingPunct="1"/>
            <a:r>
              <a:rPr lang="en-US" altLang="en-US" dirty="0"/>
              <a:t>"Music can both establish and destroy morality. For </a:t>
            </a:r>
            <a:r>
              <a:rPr lang="en-US" altLang="en-US" u="sng" dirty="0"/>
              <a:t>no path</a:t>
            </a:r>
            <a:r>
              <a:rPr lang="en-US" altLang="en-US" dirty="0"/>
              <a:t> is more open to the soul for the formation thereof than through the ears. </a:t>
            </a:r>
          </a:p>
        </p:txBody>
      </p:sp>
      <p:sp>
        <p:nvSpPr>
          <p:cNvPr id="81925" name="Rectangle 3"/>
          <p:cNvSpPr>
            <a:spLocks noGrp="1" noChangeArrowheads="1"/>
          </p:cNvSpPr>
          <p:nvPr>
            <p:ph type="title"/>
          </p:nvPr>
        </p:nvSpPr>
        <p:spPr>
          <a:xfrm>
            <a:off x="13055600" y="731838"/>
            <a:ext cx="10655300" cy="1828800"/>
          </a:xfrm>
        </p:spPr>
        <p:txBody>
          <a:bodyPr/>
          <a:lstStyle/>
          <a:p>
            <a:pPr eaLnBrk="1" hangingPunct="1"/>
            <a:r>
              <a:rPr lang="en-US" altLang="en-US" sz="5700" dirty="0">
                <a:solidFill>
                  <a:srgbClr val="800000"/>
                </a:solidFill>
              </a:rPr>
              <a:t>6th Century, Roman philosopher </a:t>
            </a:r>
            <a:r>
              <a:rPr lang="en-US" altLang="en-US" sz="5700" dirty="0" err="1">
                <a:solidFill>
                  <a:srgbClr val="800000"/>
                </a:solidFill>
              </a:rPr>
              <a:t>Anicius</a:t>
            </a:r>
            <a:r>
              <a:rPr lang="en-US" altLang="en-US" sz="5700" dirty="0">
                <a:solidFill>
                  <a:srgbClr val="800000"/>
                </a:solidFill>
              </a:rPr>
              <a:t> Boethius, wrote: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p:cNvSpPr>
          <p:nvPr/>
        </p:nvSpPr>
        <p:spPr bwMode="auto">
          <a:xfrm>
            <a:off x="2168525" y="11322050"/>
            <a:ext cx="22174200" cy="2971800"/>
          </a:xfrm>
          <a:prstGeom prst="rect">
            <a:avLst/>
          </a:prstGeom>
          <a:noFill/>
          <a:ln w="12700">
            <a:noFill/>
            <a:miter lim="800000"/>
            <a:headEnd/>
            <a:tailEnd/>
          </a:ln>
        </p:spPr>
        <p:txBody>
          <a:bodyPr lIns="0" tIns="0" rIns="0" bIns="0" anchor="b"/>
          <a:lstStyle/>
          <a:p>
            <a:pPr algn="r">
              <a:defRPr/>
            </a:pPr>
            <a:r>
              <a:rPr lang="en-US" sz="20000" dirty="0">
                <a:solidFill>
                  <a:srgbClr val="FFFFFF">
                    <a:alpha val="50000"/>
                  </a:srgbClr>
                </a:solidFill>
                <a:latin typeface="Franklin Gothic Medium" pitchFamily="-1" charset="0"/>
                <a:ea typeface="ＭＳ Ｐゴシック" pitchFamily="-1" charset="-128"/>
                <a:cs typeface="ＭＳ Ｐゴシック" pitchFamily="-1" charset="-128"/>
                <a:sym typeface="Franklin Gothic Medium" pitchFamily="-1" charset="0"/>
              </a:rPr>
              <a:t>2 Timothy 2:15</a:t>
            </a:r>
          </a:p>
        </p:txBody>
      </p:sp>
      <p:sp>
        <p:nvSpPr>
          <p:cNvPr id="48130" name="Freeform 2"/>
          <p:cNvSpPr>
            <a:spLocks/>
          </p:cNvSpPr>
          <p:nvPr/>
        </p:nvSpPr>
        <p:spPr bwMode="auto">
          <a:xfrm>
            <a:off x="12528550" y="559636"/>
            <a:ext cx="11595100" cy="11134725"/>
          </a:xfrm>
          <a:custGeom>
            <a:avLst/>
            <a:gdLst>
              <a:gd name="T0" fmla="*/ 0 w 21575"/>
              <a:gd name="T1" fmla="*/ 11119260 h 21600"/>
              <a:gd name="T2" fmla="*/ 0 w 21575"/>
              <a:gd name="T3" fmla="*/ 0 h 21600"/>
              <a:gd name="T4" fmla="*/ 11210299 w 21575"/>
              <a:gd name="T5" fmla="*/ 15465 h 21600"/>
              <a:gd name="T6" fmla="*/ 11595100 w 21575"/>
              <a:gd name="T7" fmla="*/ 433017 h 21600"/>
              <a:gd name="T8" fmla="*/ 11582202 w 21575"/>
              <a:gd name="T9" fmla="*/ 10755835 h 21600"/>
              <a:gd name="T10" fmla="*/ 11210299 w 21575"/>
              <a:gd name="T11" fmla="*/ 11134725 h 21600"/>
              <a:gd name="T12" fmla="*/ 0 w 21575"/>
              <a:gd name="T13" fmla="*/ 11119260 h 21600"/>
              <a:gd name="T14" fmla="*/ 0 w 21575"/>
              <a:gd name="T15" fmla="*/ 11119260 h 21600"/>
              <a:gd name="T16" fmla="*/ 0 w 21575"/>
              <a:gd name="T17" fmla="*/ 1111926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575" h="21600">
                <a:moveTo>
                  <a:pt x="0" y="21570"/>
                </a:moveTo>
                <a:cubicBezTo>
                  <a:pt x="0" y="21570"/>
                  <a:pt x="0" y="28"/>
                  <a:pt x="0" y="0"/>
                </a:cubicBezTo>
                <a:lnTo>
                  <a:pt x="20859" y="30"/>
                </a:lnTo>
                <a:cubicBezTo>
                  <a:pt x="21254" y="30"/>
                  <a:pt x="21575" y="393"/>
                  <a:pt x="21575" y="840"/>
                </a:cubicBezTo>
                <a:lnTo>
                  <a:pt x="21551" y="20865"/>
                </a:lnTo>
                <a:cubicBezTo>
                  <a:pt x="21551" y="21312"/>
                  <a:pt x="21254" y="21600"/>
                  <a:pt x="20859" y="21600"/>
                </a:cubicBezTo>
                <a:cubicBezTo>
                  <a:pt x="20859" y="21600"/>
                  <a:pt x="-25" y="21570"/>
                  <a:pt x="0" y="21570"/>
                </a:cubicBezTo>
                <a:close/>
                <a:moveTo>
                  <a:pt x="0" y="21570"/>
                </a:moveTo>
              </a:path>
            </a:pathLst>
          </a:custGeom>
          <a:solidFill>
            <a:schemeClr val="bg1">
              <a:lumMod val="65000"/>
            </a:schemeClr>
          </a:solidFill>
          <a:ln>
            <a:noFill/>
          </a:ln>
        </p:spPr>
        <p:txBody>
          <a:bodyPr lIns="0" tIns="0" rIns="0" bIns="0"/>
          <a:lstStyle/>
          <a:p>
            <a:pPr>
              <a:defRPr/>
            </a:pPr>
            <a:endParaRPr lang="en-US">
              <a:latin typeface="Cochin" charset="0"/>
              <a:ea typeface="ヒラギノ明朝 ProN W3" charset="0"/>
              <a:cs typeface="ヒラギノ明朝 ProN W3" charset="0"/>
              <a:sym typeface="Cochin" charset="0"/>
            </a:endParaRPr>
          </a:p>
        </p:txBody>
      </p:sp>
      <p:pic>
        <p:nvPicPr>
          <p:cNvPr id="70660" name="Picture 3"/>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7180" y="423412"/>
            <a:ext cx="11980966" cy="8926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0661" name="Rectangle 4"/>
          <p:cNvSpPr>
            <a:spLocks noGrp="1" noChangeArrowheads="1"/>
          </p:cNvSpPr>
          <p:nvPr>
            <p:ph type="title"/>
          </p:nvPr>
        </p:nvSpPr>
        <p:spPr>
          <a:xfrm>
            <a:off x="12920663" y="609600"/>
            <a:ext cx="13563600" cy="990600"/>
          </a:xfrm>
        </p:spPr>
        <p:txBody>
          <a:bodyPr/>
          <a:lstStyle/>
          <a:p>
            <a:pPr eaLnBrk="1" hangingPunct="1"/>
            <a:r>
              <a:rPr lang="en-US" altLang="en-US" dirty="0"/>
              <a:t>2 Timothy 2:15</a:t>
            </a:r>
          </a:p>
        </p:txBody>
      </p:sp>
      <p:sp>
        <p:nvSpPr>
          <p:cNvPr id="70662" name="Rectangle 5"/>
          <p:cNvSpPr>
            <a:spLocks noGrp="1" noChangeArrowheads="1"/>
          </p:cNvSpPr>
          <p:nvPr>
            <p:ph type="body" idx="1"/>
          </p:nvPr>
        </p:nvSpPr>
        <p:spPr>
          <a:xfrm>
            <a:off x="13255625" y="1316790"/>
            <a:ext cx="10820400" cy="3667626"/>
          </a:xfrm>
        </p:spPr>
        <p:txBody>
          <a:bodyPr/>
          <a:lstStyle/>
          <a:p>
            <a:pPr marL="0" indent="0" eaLnBrk="1" hangingPunct="1"/>
            <a:r>
              <a:rPr lang="en-US" altLang="ja-JP" dirty="0"/>
              <a:t>Study to show thyself approved unto God… </a:t>
            </a:r>
            <a:endParaRPr lang="en-US" altLang="en-US" dirty="0"/>
          </a:p>
        </p:txBody>
      </p:sp>
      <p:sp>
        <p:nvSpPr>
          <p:cNvPr id="70663" name="TextBox 1"/>
          <p:cNvSpPr txBox="1">
            <a:spLocks noChangeArrowheads="1"/>
          </p:cNvSpPr>
          <p:nvPr/>
        </p:nvSpPr>
        <p:spPr bwMode="auto">
          <a:xfrm>
            <a:off x="1381125" y="11320463"/>
            <a:ext cx="184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sp>
        <p:nvSpPr>
          <p:cNvPr id="8" name="Rectangle 4"/>
          <p:cNvSpPr txBox="1">
            <a:spLocks noChangeArrowheads="1"/>
          </p:cNvSpPr>
          <p:nvPr/>
        </p:nvSpPr>
        <p:spPr bwMode="auto">
          <a:xfrm>
            <a:off x="12920663" y="5580063"/>
            <a:ext cx="1005957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8000">
                <a:solidFill>
                  <a:srgbClr val="FFFFFF"/>
                </a:solidFill>
                <a:latin typeface="+mj-lt"/>
                <a:ea typeface="+mj-ea"/>
                <a:cs typeface="+mj-cs"/>
                <a:sym typeface="Franklin Gothic Medium" panose="020B0603020102020204" pitchFamily="34" charset="0"/>
              </a:defRPr>
            </a:lvl1pPr>
            <a:lvl2pPr algn="l" rtl="0" eaLnBrk="0" fontAlgn="base" hangingPunct="0">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panose="020B0603020102020204" pitchFamily="34" charset="0"/>
              </a:defRPr>
            </a:lvl2pPr>
            <a:lvl3pPr algn="l" rtl="0" eaLnBrk="0" fontAlgn="base" hangingPunct="0">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panose="020B0603020102020204" pitchFamily="34" charset="0"/>
              </a:defRPr>
            </a:lvl3pPr>
            <a:lvl4pPr algn="l" rtl="0" eaLnBrk="0" fontAlgn="base" hangingPunct="0">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panose="020B0603020102020204" pitchFamily="34" charset="0"/>
              </a:defRPr>
            </a:lvl4pPr>
            <a:lvl5pPr algn="l" rtl="0" eaLnBrk="0" fontAlgn="base" hangingPunct="0">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panose="020B0603020102020204" pitchFamily="34" charset="0"/>
              </a:defRPr>
            </a:lvl5pPr>
            <a:lvl6pPr marL="457200" algn="ctr" rtl="0" fontAlgn="base">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charset="0"/>
              </a:defRPr>
            </a:lvl6pPr>
            <a:lvl7pPr marL="914400" algn="ctr" rtl="0" fontAlgn="base">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charset="0"/>
              </a:defRPr>
            </a:lvl7pPr>
            <a:lvl8pPr marL="1371600" algn="ctr" rtl="0" fontAlgn="base">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charset="0"/>
              </a:defRPr>
            </a:lvl8pPr>
            <a:lvl9pPr marL="1828800" algn="ctr" rtl="0" fontAlgn="base">
              <a:spcBef>
                <a:spcPct val="0"/>
              </a:spcBef>
              <a:spcAft>
                <a:spcPct val="0"/>
              </a:spcAft>
              <a:defRPr sz="8000">
                <a:solidFill>
                  <a:srgbClr val="FFFFFF"/>
                </a:solidFill>
                <a:latin typeface="Franklin Gothic Medium" charset="0"/>
                <a:ea typeface="ヒラギノ角ゴ ProN W6" charset="0"/>
                <a:cs typeface="ヒラギノ角ゴ ProN W6" charset="0"/>
                <a:sym typeface="Franklin Gothic Medium" charset="0"/>
              </a:defRPr>
            </a:lvl9pPr>
          </a:lstStyle>
          <a:p>
            <a:pPr eaLnBrk="1" hangingPunct="1"/>
            <a:r>
              <a:rPr lang="en-US" altLang="en-US" kern="0" dirty="0"/>
              <a:t>1 Thessalonians 5:21</a:t>
            </a:r>
          </a:p>
        </p:txBody>
      </p:sp>
      <p:sp>
        <p:nvSpPr>
          <p:cNvPr id="9" name="Rectangle 5"/>
          <p:cNvSpPr txBox="1">
            <a:spLocks noChangeArrowheads="1"/>
          </p:cNvSpPr>
          <p:nvPr/>
        </p:nvSpPr>
        <p:spPr bwMode="auto">
          <a:xfrm>
            <a:off x="13255625" y="6197432"/>
            <a:ext cx="10820400" cy="276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342900" indent="-3429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1pPr>
            <a:lvl2pPr marL="742950" indent="-28575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2pPr>
            <a:lvl3pPr marL="11430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3pPr>
            <a:lvl4pPr marL="16002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4pPr>
            <a:lvl5pPr marL="2057400" indent="-228600" algn="l" rtl="0" eaLnBrk="0" fontAlgn="base" hangingPunct="0">
              <a:spcBef>
                <a:spcPct val="0"/>
              </a:spcBef>
              <a:spcAft>
                <a:spcPct val="0"/>
              </a:spcAft>
              <a:defRPr sz="8000">
                <a:solidFill>
                  <a:srgbClr val="FFFFFF"/>
                </a:solidFill>
                <a:latin typeface="+mn-lt"/>
                <a:ea typeface="+mn-ea"/>
                <a:cs typeface="+mn-cs"/>
                <a:sym typeface="Franklin Gothic Medium" panose="020B0603020102020204" pitchFamily="34" charset="0"/>
              </a:defRPr>
            </a:lvl5pPr>
            <a:lvl6pPr marL="457200" algn="l" rtl="0" fontAlgn="base">
              <a:spcBef>
                <a:spcPct val="0"/>
              </a:spcBef>
              <a:spcAft>
                <a:spcPct val="0"/>
              </a:spcAft>
              <a:defRPr sz="8000">
                <a:solidFill>
                  <a:srgbClr val="FFFFFF"/>
                </a:solidFill>
                <a:latin typeface="+mn-lt"/>
                <a:ea typeface="+mn-ea"/>
                <a:cs typeface="+mn-cs"/>
                <a:sym typeface="Franklin Gothic Medium" charset="0"/>
              </a:defRPr>
            </a:lvl6pPr>
            <a:lvl7pPr marL="914400" algn="l" rtl="0" fontAlgn="base">
              <a:spcBef>
                <a:spcPct val="0"/>
              </a:spcBef>
              <a:spcAft>
                <a:spcPct val="0"/>
              </a:spcAft>
              <a:defRPr sz="8000">
                <a:solidFill>
                  <a:srgbClr val="FFFFFF"/>
                </a:solidFill>
                <a:latin typeface="+mn-lt"/>
                <a:ea typeface="+mn-ea"/>
                <a:cs typeface="+mn-cs"/>
                <a:sym typeface="Franklin Gothic Medium" charset="0"/>
              </a:defRPr>
            </a:lvl7pPr>
            <a:lvl8pPr marL="1371600" algn="l" rtl="0" fontAlgn="base">
              <a:spcBef>
                <a:spcPct val="0"/>
              </a:spcBef>
              <a:spcAft>
                <a:spcPct val="0"/>
              </a:spcAft>
              <a:defRPr sz="8000">
                <a:solidFill>
                  <a:srgbClr val="FFFFFF"/>
                </a:solidFill>
                <a:latin typeface="+mn-lt"/>
                <a:ea typeface="+mn-ea"/>
                <a:cs typeface="+mn-cs"/>
                <a:sym typeface="Franklin Gothic Medium" charset="0"/>
              </a:defRPr>
            </a:lvl8pPr>
            <a:lvl9pPr marL="1828800" algn="l" rtl="0" fontAlgn="base">
              <a:spcBef>
                <a:spcPct val="0"/>
              </a:spcBef>
              <a:spcAft>
                <a:spcPct val="0"/>
              </a:spcAft>
              <a:defRPr sz="8000">
                <a:solidFill>
                  <a:srgbClr val="FFFFFF"/>
                </a:solidFill>
                <a:latin typeface="+mn-lt"/>
                <a:ea typeface="+mn-ea"/>
                <a:cs typeface="+mn-cs"/>
                <a:sym typeface="Franklin Gothic Medium" charset="0"/>
              </a:defRPr>
            </a:lvl9pPr>
          </a:lstStyle>
          <a:p>
            <a:pPr marL="0" indent="0" eaLnBrk="1" hangingPunct="1"/>
            <a:r>
              <a:rPr lang="en-US" altLang="ja-JP" kern="0" dirty="0"/>
              <a:t>Prove all things; …</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reeform 2"/>
          <p:cNvSpPr>
            <a:spLocks/>
          </p:cNvSpPr>
          <p:nvPr/>
        </p:nvSpPr>
        <p:spPr bwMode="auto">
          <a:xfrm>
            <a:off x="12649200" y="508000"/>
            <a:ext cx="11595100" cy="11134725"/>
          </a:xfrm>
          <a:custGeom>
            <a:avLst/>
            <a:gdLst>
              <a:gd name="T0" fmla="*/ 0 w 21575"/>
              <a:gd name="T1" fmla="*/ 2147483647 h 21600"/>
              <a:gd name="T2" fmla="*/ 0 w 21575"/>
              <a:gd name="T3" fmla="*/ 0 h 21600"/>
              <a:gd name="T4" fmla="*/ 2147483647 w 21575"/>
              <a:gd name="T5" fmla="*/ 2147483647 h 21600"/>
              <a:gd name="T6" fmla="*/ 2147483647 w 21575"/>
              <a:gd name="T7" fmla="*/ 2147483647 h 21600"/>
              <a:gd name="T8" fmla="*/ 2147483647 w 21575"/>
              <a:gd name="T9" fmla="*/ 2147483647 h 21600"/>
              <a:gd name="T10" fmla="*/ 2147483647 w 21575"/>
              <a:gd name="T11" fmla="*/ 2147483647 h 21600"/>
              <a:gd name="T12" fmla="*/ 0 w 21575"/>
              <a:gd name="T13" fmla="*/ 2147483647 h 21600"/>
              <a:gd name="T14" fmla="*/ 0 w 21575"/>
              <a:gd name="T15" fmla="*/ 2147483647 h 21600"/>
              <a:gd name="T16" fmla="*/ 0 w 21575"/>
              <a:gd name="T17" fmla="*/ 214748364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575"/>
              <a:gd name="T28" fmla="*/ 0 h 21600"/>
              <a:gd name="T29" fmla="*/ 21575 w 21575"/>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575" h="21600">
                <a:moveTo>
                  <a:pt x="0" y="21570"/>
                </a:moveTo>
                <a:cubicBezTo>
                  <a:pt x="0" y="21570"/>
                  <a:pt x="0" y="28"/>
                  <a:pt x="0" y="0"/>
                </a:cubicBezTo>
                <a:lnTo>
                  <a:pt x="20859" y="30"/>
                </a:lnTo>
                <a:cubicBezTo>
                  <a:pt x="21254" y="30"/>
                  <a:pt x="21575" y="393"/>
                  <a:pt x="21575" y="840"/>
                </a:cubicBezTo>
                <a:lnTo>
                  <a:pt x="21551" y="20865"/>
                </a:lnTo>
                <a:cubicBezTo>
                  <a:pt x="21551" y="21312"/>
                  <a:pt x="21254" y="21600"/>
                  <a:pt x="20859" y="21600"/>
                </a:cubicBezTo>
                <a:cubicBezTo>
                  <a:pt x="20859" y="21600"/>
                  <a:pt x="-25" y="21570"/>
                  <a:pt x="0" y="21570"/>
                </a:cubicBezTo>
                <a:close/>
                <a:moveTo>
                  <a:pt x="0" y="21570"/>
                </a:moveTo>
              </a:path>
            </a:pathLst>
          </a:custGeom>
          <a:solidFill>
            <a:srgbClr val="B7712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pic>
        <p:nvPicPr>
          <p:cNvPr id="8294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038" y="533400"/>
            <a:ext cx="10591800" cy="1111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2948" name="Rectangle 2"/>
          <p:cNvSpPr>
            <a:spLocks noGrp="1" noChangeArrowheads="1"/>
          </p:cNvSpPr>
          <p:nvPr>
            <p:ph type="body" idx="1"/>
          </p:nvPr>
        </p:nvSpPr>
        <p:spPr>
          <a:xfrm>
            <a:off x="13069888" y="635000"/>
            <a:ext cx="10833100" cy="10891838"/>
          </a:xfrm>
        </p:spPr>
        <p:txBody>
          <a:bodyPr/>
          <a:lstStyle/>
          <a:p>
            <a:pPr marL="0" indent="0" eaLnBrk="1" hangingPunct="1"/>
            <a:r>
              <a:rPr lang="en-US" altLang="en-US"/>
              <a:t>Therefore when the rhythms and modes have penetrated even to the soul through these organs, it cannot be doubted that they affect the soul with their own character and conform it to themselves."</a:t>
            </a: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25" y="508000"/>
            <a:ext cx="6184900" cy="111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2707" name="Rectangle 2"/>
          <p:cNvSpPr>
            <a:spLocks noGrp="1" noChangeArrowheads="1"/>
          </p:cNvSpPr>
          <p:nvPr>
            <p:ph type="title"/>
          </p:nvPr>
        </p:nvSpPr>
        <p:spPr/>
        <p:txBody>
          <a:bodyPr/>
          <a:lstStyle/>
          <a:p>
            <a:pPr eaLnBrk="1" hangingPunct="1"/>
            <a:r>
              <a:rPr lang="en-US" altLang="en-US"/>
              <a:t>Masaru Emoto</a:t>
            </a:r>
          </a:p>
        </p:txBody>
      </p:sp>
      <p:sp>
        <p:nvSpPr>
          <p:cNvPr id="26627" name="Rectangle 3"/>
          <p:cNvSpPr>
            <a:spLocks/>
          </p:cNvSpPr>
          <p:nvPr/>
        </p:nvSpPr>
        <p:spPr bwMode="auto">
          <a:xfrm>
            <a:off x="8636000" y="6775450"/>
            <a:ext cx="152781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63500" rIns="63500" bIns="63500" anchor="ct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r>
              <a:rPr lang="en-US" altLang="en-US" sz="8000">
                <a:solidFill>
                  <a:srgbClr val="343434"/>
                </a:solidFill>
                <a:latin typeface="Franklin Gothic Medium" panose="020B0603020102020204" pitchFamily="34" charset="0"/>
                <a:ea typeface="ＭＳ Ｐゴシック" panose="020B0600070205080204" pitchFamily="34" charset="-128"/>
                <a:sym typeface="Franklin Gothic Medium" panose="020B0603020102020204" pitchFamily="34" charset="0"/>
              </a:rPr>
              <a:t>Beautiful music and words form crystalline structures from water molecules.</a:t>
            </a:r>
          </a:p>
        </p:txBody>
      </p:sp>
      <p:pic>
        <p:nvPicPr>
          <p:cNvPr id="2662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2100" y="3365500"/>
            <a:ext cx="36195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29"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14500" y="3365500"/>
            <a:ext cx="36195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30"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46900" y="3365500"/>
            <a:ext cx="36195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1000"/>
                                        <p:tgtEl>
                                          <p:spTgt spid="266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628"/>
                                        </p:tgtEl>
                                        <p:attrNameLst>
                                          <p:attrName>style.visibility</p:attrName>
                                        </p:attrNameLst>
                                      </p:cBhvr>
                                      <p:to>
                                        <p:strVal val="visible"/>
                                      </p:to>
                                    </p:set>
                                    <p:animEffect transition="in" filter="fade">
                                      <p:cBhvr>
                                        <p:cTn id="12" dur="1000"/>
                                        <p:tgtEl>
                                          <p:spTgt spid="266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629"/>
                                        </p:tgtEl>
                                        <p:attrNameLst>
                                          <p:attrName>style.visibility</p:attrName>
                                        </p:attrNameLst>
                                      </p:cBhvr>
                                      <p:to>
                                        <p:strVal val="visible"/>
                                      </p:to>
                                    </p:set>
                                    <p:animEffect transition="in" filter="fade">
                                      <p:cBhvr>
                                        <p:cTn id="17" dur="1000"/>
                                        <p:tgtEl>
                                          <p:spTgt spid="266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6630"/>
                                        </p:tgtEl>
                                        <p:attrNameLst>
                                          <p:attrName>style.visibility</p:attrName>
                                        </p:attrNameLst>
                                      </p:cBhvr>
                                      <p:to>
                                        <p:strVal val="visible"/>
                                      </p:to>
                                    </p:set>
                                    <p:animEffect transition="in" filter="fade">
                                      <p:cBhvr>
                                        <p:cTn id="22" dur="1000"/>
                                        <p:tgtEl>
                                          <p:spTgt spid="26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25" y="508000"/>
            <a:ext cx="6184900" cy="111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3731" name="Rectangle 2"/>
          <p:cNvSpPr>
            <a:spLocks noGrp="1" noChangeArrowheads="1"/>
          </p:cNvSpPr>
          <p:nvPr>
            <p:ph type="title"/>
          </p:nvPr>
        </p:nvSpPr>
        <p:spPr/>
        <p:txBody>
          <a:bodyPr/>
          <a:lstStyle/>
          <a:p>
            <a:pPr eaLnBrk="1" hangingPunct="1"/>
            <a:r>
              <a:rPr lang="en-US" altLang="en-US"/>
              <a:t>Masaru Emoto</a:t>
            </a:r>
          </a:p>
        </p:txBody>
      </p:sp>
      <p:sp>
        <p:nvSpPr>
          <p:cNvPr id="5123" name="Rectangle 3"/>
          <p:cNvSpPr>
            <a:spLocks/>
          </p:cNvSpPr>
          <p:nvPr/>
        </p:nvSpPr>
        <p:spPr bwMode="auto">
          <a:xfrm>
            <a:off x="8597900" y="6883400"/>
            <a:ext cx="152781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r>
              <a:rPr lang="en-US" altLang="en-US" sz="8000">
                <a:solidFill>
                  <a:srgbClr val="343434"/>
                </a:solidFill>
                <a:latin typeface="Franklin Gothic Medium" panose="020B0603020102020204" pitchFamily="34" charset="0"/>
                <a:ea typeface="ＭＳ Ｐゴシック" panose="020B0600070205080204" pitchFamily="34" charset="-128"/>
                <a:sym typeface="Franklin Gothic Medium" panose="020B0603020102020204" pitchFamily="34" charset="0"/>
              </a:rPr>
              <a:t>Discordant tones and negative music form chaotic patterns every time.</a:t>
            </a:r>
          </a:p>
        </p:txBody>
      </p:sp>
      <p:pic>
        <p:nvPicPr>
          <p:cNvPr id="512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59600" y="3302000"/>
            <a:ext cx="36195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4800" y="3302000"/>
            <a:ext cx="36195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6"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27200" y="3302000"/>
            <a:ext cx="36195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1000"/>
                                        <p:tgtEl>
                                          <p:spTgt spid="51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fade">
                                      <p:cBhvr>
                                        <p:cTn id="12" dur="1000"/>
                                        <p:tgtEl>
                                          <p:spTgt spid="51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fade">
                                      <p:cBhvr>
                                        <p:cTn id="17" dur="1000"/>
                                        <p:tgtEl>
                                          <p:spTgt spid="51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124"/>
                                        </p:tgtEl>
                                        <p:attrNameLst>
                                          <p:attrName>style.visibility</p:attrName>
                                        </p:attrNameLst>
                                      </p:cBhvr>
                                      <p:to>
                                        <p:strVal val="visible"/>
                                      </p:to>
                                    </p:set>
                                    <p:animEffect transition="in" filter="fade">
                                      <p:cBhvr>
                                        <p:cTn id="22"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D42EB9DC-C241-48E1-BCE4-66756D25790E}"/>
              </a:ext>
            </a:extLst>
          </p:cNvPr>
          <p:cNvSpPr>
            <a:spLocks/>
          </p:cNvSpPr>
          <p:nvPr/>
        </p:nvSpPr>
        <p:spPr bwMode="auto">
          <a:xfrm>
            <a:off x="2189163" y="4711700"/>
            <a:ext cx="481012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1pPr>
            <a:lvl2pPr marL="37931725" indent="-37474525">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2pPr>
            <a:lvl3pPr marL="1143000" indent="-228600">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3pPr>
            <a:lvl4pPr marL="1600200" indent="-228600">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4pPr>
            <a:lvl5pPr marL="2057400" indent="-228600">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5pPr>
            <a:lvl6pPr marL="25146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6pPr>
            <a:lvl7pPr marL="29718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7pPr>
            <a:lvl8pPr marL="34290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8pPr>
            <a:lvl9pPr marL="38862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prstClr val="black"/>
                </a:solidFill>
                <a:effectLst/>
                <a:uLnTx/>
                <a:uFillTx/>
                <a:latin typeface="Franklin Gothic Medium" panose="020B0603020102020204" pitchFamily="34" charset="0"/>
                <a:ea typeface="ＭＳ Ｐゴシック" panose="020B0600070205080204" pitchFamily="34" charset="-128"/>
                <a:sym typeface="Franklin Gothic Medium" panose="020B0603020102020204" pitchFamily="34" charset="0"/>
              </a:rPr>
              <a:t>Tchaikovsky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prstClr val="black"/>
                </a:solidFill>
                <a:effectLst/>
                <a:uLnTx/>
                <a:uFillTx/>
                <a:latin typeface="Franklin Gothic Medium" panose="020B0603020102020204" pitchFamily="34" charset="0"/>
                <a:ea typeface="ＭＳ Ｐゴシック" panose="020B0600070205080204" pitchFamily="34" charset="-128"/>
                <a:sym typeface="Franklin Gothic Medium" panose="020B0603020102020204" pitchFamily="34" charset="0"/>
              </a:rPr>
              <a:t>Swan Lake</a:t>
            </a:r>
          </a:p>
        </p:txBody>
      </p:sp>
      <p:sp>
        <p:nvSpPr>
          <p:cNvPr id="6146" name="Rectangle 2">
            <a:extLst>
              <a:ext uri="{FF2B5EF4-FFF2-40B4-BE49-F238E27FC236}">
                <a16:creationId xmlns:a16="http://schemas.microsoft.com/office/drawing/2014/main" id="{944948DD-4398-4D50-9B31-76BA4877946B}"/>
              </a:ext>
            </a:extLst>
          </p:cNvPr>
          <p:cNvSpPr>
            <a:spLocks/>
          </p:cNvSpPr>
          <p:nvPr/>
        </p:nvSpPr>
        <p:spPr bwMode="auto">
          <a:xfrm>
            <a:off x="9339263" y="4711700"/>
            <a:ext cx="679132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1pPr>
            <a:lvl2pPr marL="37931725" indent="-37474525">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2pPr>
            <a:lvl3pPr marL="1143000" indent="-228600">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3pPr>
            <a:lvl4pPr marL="1600200" indent="-228600">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4pPr>
            <a:lvl5pPr marL="2057400" indent="-228600">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5pPr>
            <a:lvl6pPr marL="25146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6pPr>
            <a:lvl7pPr marL="29718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7pPr>
            <a:lvl8pPr marL="34290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8pPr>
            <a:lvl9pPr marL="38862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prstClr val="black"/>
                </a:solidFill>
                <a:effectLst/>
                <a:uLnTx/>
                <a:uFillTx/>
                <a:latin typeface="Franklin Gothic Medium" panose="020B0603020102020204" pitchFamily="34" charset="0"/>
                <a:ea typeface="ＭＳ Ｐゴシック" panose="020B0600070205080204" pitchFamily="34" charset="-128"/>
                <a:sym typeface="Franklin Gothic Medium" panose="020B0603020102020204" pitchFamily="34" charset="0"/>
              </a:rPr>
              <a:t>Mozart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prstClr val="black"/>
                </a:solidFill>
                <a:effectLst/>
                <a:uLnTx/>
                <a:uFillTx/>
                <a:latin typeface="Franklin Gothic Medium" panose="020B0603020102020204" pitchFamily="34" charset="0"/>
                <a:ea typeface="ＭＳ Ｐゴシック" panose="020B0600070205080204" pitchFamily="34" charset="-128"/>
                <a:sym typeface="Franklin Gothic Medium" panose="020B0603020102020204" pitchFamily="34" charset="0"/>
              </a:rPr>
              <a:t>Symphony No.40</a:t>
            </a:r>
          </a:p>
        </p:txBody>
      </p:sp>
      <p:sp>
        <p:nvSpPr>
          <p:cNvPr id="6147" name="Rectangle 3">
            <a:extLst>
              <a:ext uri="{FF2B5EF4-FFF2-40B4-BE49-F238E27FC236}">
                <a16:creationId xmlns:a16="http://schemas.microsoft.com/office/drawing/2014/main" id="{1D33225B-B3E6-4FC6-8998-C9C55FF31BF3}"/>
              </a:ext>
            </a:extLst>
          </p:cNvPr>
          <p:cNvSpPr>
            <a:spLocks/>
          </p:cNvSpPr>
          <p:nvPr/>
        </p:nvSpPr>
        <p:spPr bwMode="auto">
          <a:xfrm>
            <a:off x="18740438" y="4711700"/>
            <a:ext cx="42576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1pPr>
            <a:lvl2pPr marL="37931725" indent="-37474525">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2pPr>
            <a:lvl3pPr marL="1143000" indent="-228600">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3pPr>
            <a:lvl4pPr marL="1600200" indent="-228600">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4pPr>
            <a:lvl5pPr marL="2057400" indent="-228600">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5pPr>
            <a:lvl6pPr marL="25146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6pPr>
            <a:lvl7pPr marL="29718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7pPr>
            <a:lvl8pPr marL="34290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8pPr>
            <a:lvl9pPr marL="38862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prstClr val="black"/>
                </a:solidFill>
                <a:effectLst/>
                <a:uLnTx/>
                <a:uFillTx/>
                <a:latin typeface="Franklin Gothic Medium" panose="020B0603020102020204" pitchFamily="34" charset="0"/>
                <a:ea typeface="ＭＳ Ｐゴシック" panose="020B0600070205080204" pitchFamily="34" charset="-128"/>
                <a:sym typeface="Franklin Gothic Medium" panose="020B0603020102020204" pitchFamily="34" charset="0"/>
              </a:rPr>
              <a:t>Beethoven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prstClr val="black"/>
                </a:solidFill>
                <a:effectLst/>
                <a:uLnTx/>
                <a:uFillTx/>
                <a:latin typeface="Franklin Gothic Medium" panose="020B0603020102020204" pitchFamily="34" charset="0"/>
                <a:ea typeface="ＭＳ Ｐゴシック" panose="020B0600070205080204" pitchFamily="34" charset="-128"/>
                <a:sym typeface="Franklin Gothic Medium" panose="020B0603020102020204" pitchFamily="34" charset="0"/>
              </a:rPr>
              <a:t>Pastoral</a:t>
            </a:r>
          </a:p>
        </p:txBody>
      </p:sp>
      <p:sp>
        <p:nvSpPr>
          <p:cNvPr id="6148" name="Rectangle 4">
            <a:extLst>
              <a:ext uri="{FF2B5EF4-FFF2-40B4-BE49-F238E27FC236}">
                <a16:creationId xmlns:a16="http://schemas.microsoft.com/office/drawing/2014/main" id="{044C0404-916E-4970-B23F-86BCA41F6CBE}"/>
              </a:ext>
            </a:extLst>
          </p:cNvPr>
          <p:cNvSpPr>
            <a:spLocks/>
          </p:cNvSpPr>
          <p:nvPr/>
        </p:nvSpPr>
        <p:spPr bwMode="auto">
          <a:xfrm>
            <a:off x="5162550" y="10985500"/>
            <a:ext cx="682625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1pPr>
            <a:lvl2pPr marL="37931725" indent="-37474525">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2pPr>
            <a:lvl3pPr marL="1143000" indent="-228600">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3pPr>
            <a:lvl4pPr marL="1600200" indent="-228600">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4pPr>
            <a:lvl5pPr marL="2057400" indent="-228600">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5pPr>
            <a:lvl6pPr marL="25146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6pPr>
            <a:lvl7pPr marL="29718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7pPr>
            <a:lvl8pPr marL="34290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8pPr>
            <a:lvl9pPr marL="38862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prstClr val="black"/>
                </a:solidFill>
                <a:effectLst/>
                <a:uLnTx/>
                <a:uFillTx/>
                <a:latin typeface="Franklin Gothic Medium" panose="020B0603020102020204" pitchFamily="34" charset="0"/>
                <a:ea typeface="ＭＳ Ｐゴシック" panose="020B0600070205080204" pitchFamily="34" charset="-128"/>
                <a:sym typeface="Franklin Gothic Medium" panose="020B0603020102020204" pitchFamily="34" charset="0"/>
              </a:rPr>
              <a:t>Elvis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prstClr val="black"/>
                </a:solidFill>
                <a:effectLst/>
                <a:uLnTx/>
                <a:uFillTx/>
                <a:latin typeface="Franklin Gothic Medium" panose="020B0603020102020204" pitchFamily="34" charset="0"/>
                <a:ea typeface="ＭＳ Ｐゴシック" panose="020B0600070205080204" pitchFamily="34" charset="-128"/>
                <a:sym typeface="Franklin Gothic Medium" panose="020B0603020102020204" pitchFamily="34" charset="0"/>
              </a:rPr>
              <a:t>Heartbreak Hotel</a:t>
            </a:r>
          </a:p>
        </p:txBody>
      </p:sp>
      <p:sp>
        <p:nvSpPr>
          <p:cNvPr id="6149" name="Rectangle 5">
            <a:extLst>
              <a:ext uri="{FF2B5EF4-FFF2-40B4-BE49-F238E27FC236}">
                <a16:creationId xmlns:a16="http://schemas.microsoft.com/office/drawing/2014/main" id="{09912BC8-94DB-479D-BCED-31177481DDDA}"/>
              </a:ext>
            </a:extLst>
          </p:cNvPr>
          <p:cNvSpPr>
            <a:spLocks/>
          </p:cNvSpPr>
          <p:nvPr/>
        </p:nvSpPr>
        <p:spPr bwMode="auto">
          <a:xfrm>
            <a:off x="14331950" y="10988675"/>
            <a:ext cx="4921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1pPr>
            <a:lvl2pPr marL="37931725" indent="-37474525">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2pPr>
            <a:lvl3pPr marL="1143000" indent="-228600">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3pPr>
            <a:lvl4pPr marL="1600200" indent="-228600">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4pPr>
            <a:lvl5pPr marL="2057400" indent="-228600">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5pPr>
            <a:lvl6pPr marL="25146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6pPr>
            <a:lvl7pPr marL="29718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7pPr>
            <a:lvl8pPr marL="34290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8pPr>
            <a:lvl9pPr marL="3886200" indent="-228600" eaLnBrk="0" fontAlgn="base" hangingPunct="0">
              <a:spcBef>
                <a:spcPct val="0"/>
              </a:spcBef>
              <a:spcAft>
                <a:spcPct val="0"/>
              </a:spcAft>
              <a:defRPr sz="8000">
                <a:solidFill>
                  <a:srgbClr val="FFFFFF"/>
                </a:solidFill>
                <a:latin typeface="Franklin Gothic Medium" panose="020B0603020102020204" pitchFamily="34" charset="0"/>
                <a:ea typeface="ヒラギノ角ゴ ProN W6" pitchFamily="-1" charset="-128"/>
                <a:sym typeface="Franklin Gothic Medium" panose="020B06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prstClr val="black"/>
                </a:solidFill>
                <a:effectLst/>
                <a:uLnTx/>
                <a:uFillTx/>
                <a:latin typeface="Franklin Gothic Medium" panose="020B0603020102020204" pitchFamily="34" charset="0"/>
                <a:ea typeface="ＭＳ Ｐゴシック" panose="020B0600070205080204" pitchFamily="34" charset="-128"/>
                <a:sym typeface="Franklin Gothic Medium" panose="020B0603020102020204" pitchFamily="34" charset="0"/>
              </a:rPr>
              <a:t>Heavy Metal</a:t>
            </a:r>
          </a:p>
        </p:txBody>
      </p:sp>
      <p:pic>
        <p:nvPicPr>
          <p:cNvPr id="52231" name="Picture 11">
            <a:extLst>
              <a:ext uri="{FF2B5EF4-FFF2-40B4-BE49-F238E27FC236}">
                <a16:creationId xmlns:a16="http://schemas.microsoft.com/office/drawing/2014/main" id="{B62A111D-76E0-47DC-B5F9-0504931CE2E9}"/>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78100" y="863600"/>
            <a:ext cx="40513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56" name="Picture 12">
            <a:extLst>
              <a:ext uri="{FF2B5EF4-FFF2-40B4-BE49-F238E27FC236}">
                <a16:creationId xmlns:a16="http://schemas.microsoft.com/office/drawing/2014/main" id="{FC7CA933-247D-4F90-B721-8FD6F3F4C7C5}"/>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18800" y="850900"/>
            <a:ext cx="40513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57" name="Picture 13">
            <a:extLst>
              <a:ext uri="{FF2B5EF4-FFF2-40B4-BE49-F238E27FC236}">
                <a16:creationId xmlns:a16="http://schemas.microsoft.com/office/drawing/2014/main" id="{031061A9-8BEC-4222-AA4B-E91599F6A313}"/>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859500" y="850900"/>
            <a:ext cx="40513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58" name="Picture 14">
            <a:extLst>
              <a:ext uri="{FF2B5EF4-FFF2-40B4-BE49-F238E27FC236}">
                <a16:creationId xmlns:a16="http://schemas.microsoft.com/office/drawing/2014/main" id="{F4FE040F-BA8E-499C-8737-3E7C50BC26B9}"/>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65900" y="7124700"/>
            <a:ext cx="40513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59" name="Picture 15">
            <a:extLst>
              <a:ext uri="{FF2B5EF4-FFF2-40B4-BE49-F238E27FC236}">
                <a16:creationId xmlns:a16="http://schemas.microsoft.com/office/drawing/2014/main" id="{28B84C69-0C22-4F2C-A912-90FC34367A9D}"/>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782800" y="7124700"/>
            <a:ext cx="40513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 name="01 DD01-Swan Lake Edited.wav">
            <a:hlinkClick r:id="" action="ppaction://media"/>
            <a:extLst>
              <a:ext uri="{FF2B5EF4-FFF2-40B4-BE49-F238E27FC236}">
                <a16:creationId xmlns:a16="http://schemas.microsoft.com/office/drawing/2014/main" id="{BC61BCC8-FE8B-4FA7-A2F6-CFFAB63A05E6}"/>
              </a:ext>
            </a:extLst>
          </p:cNvPr>
          <p:cNvPicPr>
            <a:picLocks noChangeAspect="1"/>
          </p:cNvPicPr>
          <p:nvPr>
            <a:audioFile r:link="rId2"/>
            <p:extLst>
              <p:ext uri="{DAA4B4D4-6D71-4841-9C94-3DE7FCFB9230}">
                <p14:media xmlns:p14="http://schemas.microsoft.com/office/powerpoint/2010/main" r:embed="rId1"/>
              </p:ext>
            </p:extLst>
          </p:nvPr>
        </p:nvPicPr>
        <p:blipFill>
          <a:blip r:embed="rId18">
            <a:extLst>
              <a:ext uri="{28A0092B-C50C-407E-A947-70E740481C1C}">
                <a14:useLocalDpi xmlns:a14="http://schemas.microsoft.com/office/drawing/2010/main" val="0"/>
              </a:ext>
            </a:extLst>
          </a:blip>
          <a:srcRect/>
          <a:stretch>
            <a:fillRect/>
          </a:stretch>
        </p:blipFill>
        <p:spPr bwMode="auto">
          <a:xfrm>
            <a:off x="1741488" y="14227175"/>
            <a:ext cx="1260475"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01 DD03-22-Heartbreak Hotel Edited.wav">
            <a:hlinkClick r:id="" action="ppaction://media"/>
            <a:extLst>
              <a:ext uri="{FF2B5EF4-FFF2-40B4-BE49-F238E27FC236}">
                <a16:creationId xmlns:a16="http://schemas.microsoft.com/office/drawing/2014/main" id="{78B6F109-E5B2-4652-91D4-4036B79927B0}"/>
              </a:ext>
            </a:extLst>
          </p:cNvPr>
          <p:cNvPicPr>
            <a:picLocks noChangeAspect="1"/>
          </p:cNvPicPr>
          <p:nvPr>
            <a:audioFile r:link="rId4"/>
            <p:extLst>
              <p:ext uri="{DAA4B4D4-6D71-4841-9C94-3DE7FCFB9230}">
                <p14:media xmlns:p14="http://schemas.microsoft.com/office/powerpoint/2010/main" r:embed="rId3"/>
              </p:ext>
            </p:extLst>
          </p:nvPr>
        </p:nvPicPr>
        <p:blipFill>
          <a:blip r:embed="rId18">
            <a:extLst>
              <a:ext uri="{28A0092B-C50C-407E-A947-70E740481C1C}">
                <a14:useLocalDpi xmlns:a14="http://schemas.microsoft.com/office/drawing/2010/main" val="0"/>
              </a:ext>
            </a:extLst>
          </a:blip>
          <a:srcRect/>
          <a:stretch>
            <a:fillRect/>
          </a:stretch>
        </p:blipFill>
        <p:spPr bwMode="auto">
          <a:xfrm>
            <a:off x="3397250" y="14208125"/>
            <a:ext cx="1303338"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02 Bang Your Head Edited.wav">
            <a:hlinkClick r:id="" action="ppaction://media"/>
            <a:extLst>
              <a:ext uri="{FF2B5EF4-FFF2-40B4-BE49-F238E27FC236}">
                <a16:creationId xmlns:a16="http://schemas.microsoft.com/office/drawing/2014/main" id="{2BD0E9C2-56CC-4F3A-9334-F46658498C29}"/>
              </a:ext>
            </a:extLst>
          </p:cNvPr>
          <p:cNvPicPr>
            <a:picLocks noChangeAspect="1"/>
          </p:cNvPicPr>
          <p:nvPr>
            <a:audioFile r:link="rId6"/>
            <p:extLst>
              <p:ext uri="{DAA4B4D4-6D71-4841-9C94-3DE7FCFB9230}">
                <p14:media xmlns:p14="http://schemas.microsoft.com/office/powerpoint/2010/main" r:embed="rId5"/>
              </p:ext>
            </p:extLst>
          </p:nvPr>
        </p:nvPicPr>
        <p:blipFill>
          <a:blip r:embed="rId18">
            <a:extLst>
              <a:ext uri="{28A0092B-C50C-407E-A947-70E740481C1C}">
                <a14:useLocalDpi xmlns:a14="http://schemas.microsoft.com/office/drawing/2010/main" val="0"/>
              </a:ext>
            </a:extLst>
          </a:blip>
          <a:srcRect/>
          <a:stretch>
            <a:fillRect/>
          </a:stretch>
        </p:blipFill>
        <p:spPr bwMode="auto">
          <a:xfrm>
            <a:off x="5070475" y="14246225"/>
            <a:ext cx="1284288"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04 DD01-Symphony No. 40 Edited.wav">
            <a:hlinkClick r:id="" action="ppaction://media"/>
            <a:extLst>
              <a:ext uri="{FF2B5EF4-FFF2-40B4-BE49-F238E27FC236}">
                <a16:creationId xmlns:a16="http://schemas.microsoft.com/office/drawing/2014/main" id="{167B17D6-58EA-4FAB-8EDC-4860448AF0CF}"/>
              </a:ext>
            </a:extLst>
          </p:cNvPr>
          <p:cNvPicPr>
            <a:picLocks noChangeAspect="1"/>
          </p:cNvPicPr>
          <p:nvPr>
            <a:audioFile r:link="rId8"/>
            <p:extLst>
              <p:ext uri="{DAA4B4D4-6D71-4841-9C94-3DE7FCFB9230}">
                <p14:media xmlns:p14="http://schemas.microsoft.com/office/powerpoint/2010/main" r:embed="rId7"/>
              </p:ext>
            </p:extLst>
          </p:nvPr>
        </p:nvPicPr>
        <p:blipFill>
          <a:blip r:embed="rId18">
            <a:extLst>
              <a:ext uri="{28A0092B-C50C-407E-A947-70E740481C1C}">
                <a14:useLocalDpi xmlns:a14="http://schemas.microsoft.com/office/drawing/2010/main" val="0"/>
              </a:ext>
            </a:extLst>
          </a:blip>
          <a:srcRect/>
          <a:stretch>
            <a:fillRect/>
          </a:stretch>
        </p:blipFill>
        <p:spPr bwMode="auto">
          <a:xfrm>
            <a:off x="6610350" y="14246225"/>
            <a:ext cx="1258888"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astoral Edited.wav">
            <a:hlinkClick r:id="" action="ppaction://media"/>
            <a:extLst>
              <a:ext uri="{FF2B5EF4-FFF2-40B4-BE49-F238E27FC236}">
                <a16:creationId xmlns:a16="http://schemas.microsoft.com/office/drawing/2014/main" id="{991990AF-3D0A-4393-84FF-4F6D73FBDB75}"/>
              </a:ext>
            </a:extLst>
          </p:cNvPr>
          <p:cNvPicPr>
            <a:picLocks noChangeAspect="1"/>
          </p:cNvPicPr>
          <p:nvPr>
            <a:audioFile r:link="rId10"/>
            <p:extLst>
              <p:ext uri="{DAA4B4D4-6D71-4841-9C94-3DE7FCFB9230}">
                <p14:media xmlns:p14="http://schemas.microsoft.com/office/powerpoint/2010/main" r:embed="rId9"/>
              </p:ext>
            </p:extLst>
          </p:nvPr>
        </p:nvPicPr>
        <p:blipFill>
          <a:blip r:embed="rId18">
            <a:extLst>
              <a:ext uri="{28A0092B-C50C-407E-A947-70E740481C1C}">
                <a14:useLocalDpi xmlns:a14="http://schemas.microsoft.com/office/drawing/2010/main" val="0"/>
              </a:ext>
            </a:extLst>
          </a:blip>
          <a:srcRect/>
          <a:stretch>
            <a:fillRect/>
          </a:stretch>
        </p:blipFill>
        <p:spPr bwMode="auto">
          <a:xfrm>
            <a:off x="8437563" y="14265275"/>
            <a:ext cx="1222375"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1006" fill="hold"/>
                                        <p:tgtEl>
                                          <p:spTgt spid="13"/>
                                        </p:tgtEl>
                                      </p:cBhvr>
                                    </p:cmd>
                                  </p:childTnLst>
                                </p:cTn>
                              </p:par>
                              <p:par>
                                <p:cTn id="7" presetID="10" presetClass="entr" presetSubtype="0" fill="hold" grpId="0" nodeType="withEffect">
                                  <p:stCondLst>
                                    <p:cond delay="3000"/>
                                  </p:stCondLst>
                                  <p:childTnLst>
                                    <p:set>
                                      <p:cBhvr>
                                        <p:cTn id="8" dur="1" fill="hold">
                                          <p:stCondLst>
                                            <p:cond delay="0"/>
                                          </p:stCondLst>
                                        </p:cTn>
                                        <p:tgtEl>
                                          <p:spTgt spid="6145"/>
                                        </p:tgtEl>
                                        <p:attrNameLst>
                                          <p:attrName>style.visibility</p:attrName>
                                        </p:attrNameLst>
                                      </p:cBhvr>
                                      <p:to>
                                        <p:strVal val="visible"/>
                                      </p:to>
                                    </p:set>
                                    <p:animEffect transition="in" filter="fade">
                                      <p:cBhvr>
                                        <p:cTn id="9" dur="2000"/>
                                        <p:tgtEl>
                                          <p:spTgt spid="614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6156"/>
                                        </p:tgtEl>
                                        <p:attrNameLst>
                                          <p:attrName>style.visibility</p:attrName>
                                        </p:attrNameLst>
                                      </p:cBhvr>
                                      <p:to>
                                        <p:strVal val="visible"/>
                                      </p:to>
                                    </p:set>
                                    <p:animEffect transition="in" filter="fade">
                                      <p:cBhvr>
                                        <p:cTn id="14" dur="1000"/>
                                        <p:tgtEl>
                                          <p:spTgt spid="615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0007" fill="hold"/>
                                        <p:tgtEl>
                                          <p:spTgt spid="16"/>
                                        </p:tgtEl>
                                      </p:cBhvr>
                                    </p:cmd>
                                  </p:childTnLst>
                                </p:cTn>
                              </p:par>
                              <p:par>
                                <p:cTn id="19" presetID="10" presetClass="entr" presetSubtype="0" fill="hold" grpId="0" nodeType="withEffect">
                                  <p:stCondLst>
                                    <p:cond delay="300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6157"/>
                                        </p:tgtEl>
                                        <p:attrNameLst>
                                          <p:attrName>style.visibility</p:attrName>
                                        </p:attrNameLst>
                                      </p:cBhvr>
                                      <p:to>
                                        <p:strVal val="visible"/>
                                      </p:to>
                                    </p:set>
                                    <p:animEffect transition="in" filter="fade">
                                      <p:cBhvr>
                                        <p:cTn id="26" dur="1000"/>
                                        <p:tgtEl>
                                          <p:spTgt spid="61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12352" fill="hold"/>
                                        <p:tgtEl>
                                          <p:spTgt spid="17"/>
                                        </p:tgtEl>
                                      </p:cBhvr>
                                    </p:cmd>
                                  </p:childTnLst>
                                </p:cTn>
                              </p:par>
                              <p:par>
                                <p:cTn id="31" presetID="10" presetClass="entr" presetSubtype="0" fill="hold" grpId="0" nodeType="withEffect">
                                  <p:stCondLst>
                                    <p:cond delay="3000"/>
                                  </p:stCondLst>
                                  <p:childTnLst>
                                    <p:set>
                                      <p:cBhvr>
                                        <p:cTn id="32" dur="1" fill="hold">
                                          <p:stCondLst>
                                            <p:cond delay="0"/>
                                          </p:stCondLst>
                                        </p:cTn>
                                        <p:tgtEl>
                                          <p:spTgt spid="6147"/>
                                        </p:tgtEl>
                                        <p:attrNameLst>
                                          <p:attrName>style.visibility</p:attrName>
                                        </p:attrNameLst>
                                      </p:cBhvr>
                                      <p:to>
                                        <p:strVal val="visible"/>
                                      </p:to>
                                    </p:set>
                                    <p:animEffect transition="in" filter="fade">
                                      <p:cBhvr>
                                        <p:cTn id="33" dur="1000"/>
                                        <p:tgtEl>
                                          <p:spTgt spid="614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6158"/>
                                        </p:tgtEl>
                                        <p:attrNameLst>
                                          <p:attrName>style.visibility</p:attrName>
                                        </p:attrNameLst>
                                      </p:cBhvr>
                                      <p:to>
                                        <p:strVal val="visible"/>
                                      </p:to>
                                    </p:set>
                                    <p:animEffect transition="in" filter="fade">
                                      <p:cBhvr>
                                        <p:cTn id="38" dur="1000"/>
                                        <p:tgtEl>
                                          <p:spTgt spid="615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12213" fill="hold"/>
                                        <p:tgtEl>
                                          <p:spTgt spid="14"/>
                                        </p:tgtEl>
                                      </p:cBhvr>
                                    </p:cmd>
                                  </p:childTnLst>
                                </p:cTn>
                              </p:par>
                              <p:par>
                                <p:cTn id="43" presetID="10" presetClass="entr" presetSubtype="0" fill="hold" grpId="0" nodeType="withEffect">
                                  <p:stCondLst>
                                    <p:cond delay="3000"/>
                                  </p:stCondLst>
                                  <p:childTnLst>
                                    <p:set>
                                      <p:cBhvr>
                                        <p:cTn id="44" dur="1" fill="hold">
                                          <p:stCondLst>
                                            <p:cond delay="0"/>
                                          </p:stCondLst>
                                        </p:cTn>
                                        <p:tgtEl>
                                          <p:spTgt spid="6148"/>
                                        </p:tgtEl>
                                        <p:attrNameLst>
                                          <p:attrName>style.visibility</p:attrName>
                                        </p:attrNameLst>
                                      </p:cBhvr>
                                      <p:to>
                                        <p:strVal val="visible"/>
                                      </p:to>
                                    </p:set>
                                    <p:animEffect transition="in" filter="fade">
                                      <p:cBhvr>
                                        <p:cTn id="45" dur="1000"/>
                                        <p:tgtEl>
                                          <p:spTgt spid="614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6159"/>
                                        </p:tgtEl>
                                        <p:attrNameLst>
                                          <p:attrName>style.visibility</p:attrName>
                                        </p:attrNameLst>
                                      </p:cBhvr>
                                      <p:to>
                                        <p:strVal val="visible"/>
                                      </p:to>
                                    </p:set>
                                    <p:animEffect transition="in" filter="fade">
                                      <p:cBhvr>
                                        <p:cTn id="50" dur="1000"/>
                                        <p:tgtEl>
                                          <p:spTgt spid="615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mediacall" presetSubtype="0" fill="hold" nodeType="clickEffect">
                                  <p:stCondLst>
                                    <p:cond delay="0"/>
                                  </p:stCondLst>
                                  <p:childTnLst>
                                    <p:cmd type="call" cmd="playFrom(0.0)">
                                      <p:cBhvr>
                                        <p:cTn id="54" dur="10843" fill="hold"/>
                                        <p:tgtEl>
                                          <p:spTgt spid="15"/>
                                        </p:tgtEl>
                                      </p:cBhvr>
                                    </p:cmd>
                                  </p:childTnLst>
                                </p:cTn>
                              </p:par>
                              <p:par>
                                <p:cTn id="55" presetID="10" presetClass="entr" presetSubtype="0" fill="hold" grpId="0" nodeType="withEffect">
                                  <p:stCondLst>
                                    <p:cond delay="3000"/>
                                  </p:stCondLst>
                                  <p:childTnLst>
                                    <p:set>
                                      <p:cBhvr>
                                        <p:cTn id="56" dur="1" fill="hold">
                                          <p:stCondLst>
                                            <p:cond delay="0"/>
                                          </p:stCondLst>
                                        </p:cTn>
                                        <p:tgtEl>
                                          <p:spTgt spid="6149"/>
                                        </p:tgtEl>
                                        <p:attrNameLst>
                                          <p:attrName>style.visibility</p:attrName>
                                        </p:attrNameLst>
                                      </p:cBhvr>
                                      <p:to>
                                        <p:strVal val="visible"/>
                                      </p:to>
                                    </p:set>
                                    <p:animEffect transition="in" filter="fade">
                                      <p:cBhvr>
                                        <p:cTn id="57" dur="1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8"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p:cTn id="59"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p:cTn id="60"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p:cTn id="62"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bldLst>
      <p:bldP spid="6145" grpId="0" autoUpdateAnimBg="0"/>
      <p:bldP spid="6146" grpId="0" autoUpdateAnimBg="0"/>
      <p:bldP spid="6147" grpId="0" autoUpdateAnimBg="0"/>
      <p:bldP spid="6148" grpId="0" autoUpdateAnimBg="0"/>
      <p:bldP spid="6149"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
          <p:cNvSpPr>
            <a:spLocks/>
          </p:cNvSpPr>
          <p:nvPr/>
        </p:nvSpPr>
        <p:spPr bwMode="auto">
          <a:xfrm>
            <a:off x="2168525" y="11322050"/>
            <a:ext cx="22174200" cy="2971800"/>
          </a:xfrm>
          <a:prstGeom prst="rect">
            <a:avLst/>
          </a:prstGeom>
          <a:noFill/>
          <a:ln w="12700">
            <a:noFill/>
            <a:miter lim="800000"/>
            <a:headEnd/>
            <a:tailEnd/>
          </a:ln>
        </p:spPr>
        <p:txBody>
          <a:bodyPr lIns="0" tIns="0" rIns="0" bIns="0" anchor="b"/>
          <a:lstStyle/>
          <a:p>
            <a:pPr algn="r">
              <a:defRPr/>
            </a:pPr>
            <a:r>
              <a:rPr lang="en-US" sz="20000" dirty="0">
                <a:solidFill>
                  <a:srgbClr val="FFFFFF">
                    <a:alpha val="50000"/>
                  </a:srgbClr>
                </a:solidFill>
                <a:latin typeface="Franklin Gothic Medium" pitchFamily="-1" charset="0"/>
                <a:ea typeface="ＭＳ Ｐゴシック" pitchFamily="-1" charset="-128"/>
                <a:cs typeface="ＭＳ Ｐゴシック" pitchFamily="-1" charset="-128"/>
                <a:sym typeface="Franklin Gothic Medium" pitchFamily="-1" charset="0"/>
              </a:rPr>
              <a:t>Proverbs 2:1-5</a:t>
            </a:r>
          </a:p>
        </p:txBody>
      </p:sp>
      <p:sp>
        <p:nvSpPr>
          <p:cNvPr id="84995" name="Freeform 2"/>
          <p:cNvSpPr>
            <a:spLocks/>
          </p:cNvSpPr>
          <p:nvPr/>
        </p:nvSpPr>
        <p:spPr bwMode="auto">
          <a:xfrm>
            <a:off x="2095500" y="522288"/>
            <a:ext cx="12369800" cy="11123612"/>
          </a:xfrm>
          <a:custGeom>
            <a:avLst/>
            <a:gdLst>
              <a:gd name="T0" fmla="*/ 2147483647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0 w 21600"/>
              <a:gd name="T13" fmla="*/ 2147483647 h 21600"/>
              <a:gd name="T14" fmla="*/ 2147483647 w 21600"/>
              <a:gd name="T15" fmla="*/ 2147483647 h 21600"/>
              <a:gd name="T16" fmla="*/ 2147483647 w 21600"/>
              <a:gd name="T17" fmla="*/ 214748364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25" y="808"/>
                </a:moveTo>
                <a:cubicBezTo>
                  <a:pt x="25" y="362"/>
                  <a:pt x="350" y="0"/>
                  <a:pt x="752" y="0"/>
                </a:cubicBezTo>
                <a:lnTo>
                  <a:pt x="20898" y="0"/>
                </a:lnTo>
                <a:cubicBezTo>
                  <a:pt x="21300" y="0"/>
                  <a:pt x="21575" y="0"/>
                  <a:pt x="21600" y="0"/>
                </a:cubicBezTo>
                <a:lnTo>
                  <a:pt x="21600" y="21600"/>
                </a:lnTo>
                <a:cubicBezTo>
                  <a:pt x="21575" y="21600"/>
                  <a:pt x="21300" y="21600"/>
                  <a:pt x="20898" y="21600"/>
                </a:cubicBezTo>
                <a:lnTo>
                  <a:pt x="0" y="21600"/>
                </a:lnTo>
                <a:cubicBezTo>
                  <a:pt x="0" y="20625"/>
                  <a:pt x="25" y="808"/>
                  <a:pt x="25" y="808"/>
                </a:cubicBezTo>
                <a:close/>
                <a:moveTo>
                  <a:pt x="25" y="808"/>
                </a:moveTo>
              </a:path>
            </a:pathLst>
          </a:custGeom>
          <a:solidFill>
            <a:srgbClr val="975500"/>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pic>
        <p:nvPicPr>
          <p:cNvPr id="8499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0" y="508000"/>
            <a:ext cx="9639300" cy="1115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4997" name="Rectangle 4"/>
          <p:cNvSpPr>
            <a:spLocks noGrp="1" noChangeArrowheads="1"/>
          </p:cNvSpPr>
          <p:nvPr>
            <p:ph type="title"/>
          </p:nvPr>
        </p:nvSpPr>
        <p:spPr>
          <a:xfrm>
            <a:off x="15995650" y="10520363"/>
            <a:ext cx="13563600" cy="990600"/>
          </a:xfrm>
        </p:spPr>
        <p:txBody>
          <a:bodyPr/>
          <a:lstStyle/>
          <a:p>
            <a:pPr eaLnBrk="1" hangingPunct="1"/>
            <a:r>
              <a:rPr lang="en-US" altLang="en-US"/>
              <a:t>Proverbs 2:1-5</a:t>
            </a:r>
          </a:p>
        </p:txBody>
      </p:sp>
      <p:sp>
        <p:nvSpPr>
          <p:cNvPr id="84998" name="Rectangle 5"/>
          <p:cNvSpPr>
            <a:spLocks noGrp="1" noChangeArrowheads="1"/>
          </p:cNvSpPr>
          <p:nvPr>
            <p:ph type="body" idx="1"/>
          </p:nvPr>
        </p:nvSpPr>
        <p:spPr>
          <a:xfrm>
            <a:off x="2644346" y="774700"/>
            <a:ext cx="11063717" cy="10617200"/>
          </a:xfrm>
        </p:spPr>
        <p:txBody>
          <a:bodyPr/>
          <a:lstStyle/>
          <a:p>
            <a:pPr marL="0" indent="0" eaLnBrk="1" hangingPunct="1"/>
            <a:r>
              <a:rPr lang="ja-JP" altLang="en-US" dirty="0">
                <a:latin typeface="Arial" panose="020B0604020202020204" pitchFamily="34" charset="0"/>
              </a:rPr>
              <a:t>“</a:t>
            </a:r>
            <a:r>
              <a:rPr lang="en-US" altLang="ja-JP" dirty="0"/>
              <a:t>My son, if thou wilt receive my words, and hide my commandments with thee; So that thou incline thine </a:t>
            </a:r>
            <a:r>
              <a:rPr lang="en-US" altLang="ja-JP" dirty="0">
                <a:solidFill>
                  <a:srgbClr val="FFFF00"/>
                </a:solidFill>
              </a:rPr>
              <a:t>ear</a:t>
            </a:r>
            <a:r>
              <a:rPr lang="en-US" altLang="ja-JP" dirty="0"/>
              <a:t> unto wisdom, and apply thine </a:t>
            </a:r>
            <a:r>
              <a:rPr lang="en-US" altLang="ja-JP" dirty="0">
                <a:solidFill>
                  <a:srgbClr val="FFFF00"/>
                </a:solidFill>
              </a:rPr>
              <a:t>heart</a:t>
            </a:r>
            <a:r>
              <a:rPr lang="en-US" altLang="ja-JP" dirty="0"/>
              <a:t> to understanding;… </a:t>
            </a:r>
            <a:endParaRPr lang="en-US" altLang="en-US" dirty="0"/>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p:cNvSpPr>
            <a:spLocks/>
          </p:cNvSpPr>
          <p:nvPr/>
        </p:nvSpPr>
        <p:spPr bwMode="auto">
          <a:xfrm>
            <a:off x="2168525" y="11322050"/>
            <a:ext cx="22174200" cy="2971800"/>
          </a:xfrm>
          <a:prstGeom prst="rect">
            <a:avLst/>
          </a:prstGeom>
          <a:noFill/>
          <a:ln w="12700">
            <a:noFill/>
            <a:miter lim="800000"/>
            <a:headEnd/>
            <a:tailEnd/>
          </a:ln>
        </p:spPr>
        <p:txBody>
          <a:bodyPr lIns="0" tIns="0" rIns="0" bIns="0" anchor="b"/>
          <a:lstStyle/>
          <a:p>
            <a:pPr algn="r">
              <a:defRPr/>
            </a:pPr>
            <a:r>
              <a:rPr lang="en-US" sz="20000" dirty="0">
                <a:solidFill>
                  <a:srgbClr val="FFFFFF">
                    <a:alpha val="50000"/>
                  </a:srgbClr>
                </a:solidFill>
                <a:latin typeface="Franklin Gothic Medium" pitchFamily="-1" charset="0"/>
                <a:ea typeface="ＭＳ Ｐゴシック" pitchFamily="-1" charset="-128"/>
                <a:cs typeface="ＭＳ Ｐゴシック" pitchFamily="-1" charset="-128"/>
                <a:sym typeface="Franklin Gothic Medium" pitchFamily="-1" charset="0"/>
              </a:rPr>
              <a:t>Proverbs 2:1-5</a:t>
            </a:r>
          </a:p>
        </p:txBody>
      </p:sp>
      <p:sp>
        <p:nvSpPr>
          <p:cNvPr id="86019" name="Freeform 2"/>
          <p:cNvSpPr>
            <a:spLocks/>
          </p:cNvSpPr>
          <p:nvPr/>
        </p:nvSpPr>
        <p:spPr bwMode="auto">
          <a:xfrm>
            <a:off x="2095500" y="522288"/>
            <a:ext cx="12369800" cy="11123612"/>
          </a:xfrm>
          <a:custGeom>
            <a:avLst/>
            <a:gdLst>
              <a:gd name="T0" fmla="*/ 2147483647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0 w 21600"/>
              <a:gd name="T13" fmla="*/ 2147483647 h 21600"/>
              <a:gd name="T14" fmla="*/ 2147483647 w 21600"/>
              <a:gd name="T15" fmla="*/ 2147483647 h 21600"/>
              <a:gd name="T16" fmla="*/ 2147483647 w 21600"/>
              <a:gd name="T17" fmla="*/ 2147483647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25" y="808"/>
                </a:moveTo>
                <a:cubicBezTo>
                  <a:pt x="25" y="362"/>
                  <a:pt x="350" y="0"/>
                  <a:pt x="752" y="0"/>
                </a:cubicBezTo>
                <a:lnTo>
                  <a:pt x="20898" y="0"/>
                </a:lnTo>
                <a:cubicBezTo>
                  <a:pt x="21300" y="0"/>
                  <a:pt x="21575" y="0"/>
                  <a:pt x="21600" y="0"/>
                </a:cubicBezTo>
                <a:lnTo>
                  <a:pt x="21600" y="21600"/>
                </a:lnTo>
                <a:cubicBezTo>
                  <a:pt x="21575" y="21600"/>
                  <a:pt x="21300" y="21600"/>
                  <a:pt x="20898" y="21600"/>
                </a:cubicBezTo>
                <a:lnTo>
                  <a:pt x="0" y="21600"/>
                </a:lnTo>
                <a:cubicBezTo>
                  <a:pt x="0" y="20625"/>
                  <a:pt x="25" y="808"/>
                  <a:pt x="25" y="808"/>
                </a:cubicBezTo>
                <a:close/>
                <a:moveTo>
                  <a:pt x="25" y="808"/>
                </a:moveTo>
              </a:path>
            </a:pathLst>
          </a:custGeom>
          <a:solidFill>
            <a:srgbClr val="975500"/>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pic>
        <p:nvPicPr>
          <p:cNvPr id="86020"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0" y="508000"/>
            <a:ext cx="9639300" cy="1115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21" name="Rectangle 5"/>
          <p:cNvSpPr>
            <a:spLocks noGrp="1" noChangeArrowheads="1"/>
          </p:cNvSpPr>
          <p:nvPr>
            <p:ph type="body" idx="1"/>
          </p:nvPr>
        </p:nvSpPr>
        <p:spPr>
          <a:xfrm>
            <a:off x="2792413" y="774700"/>
            <a:ext cx="10820400" cy="10617200"/>
          </a:xfrm>
        </p:spPr>
        <p:txBody>
          <a:bodyPr/>
          <a:lstStyle/>
          <a:p>
            <a:pPr marL="0" indent="0" eaLnBrk="1" hangingPunct="1"/>
            <a:r>
              <a:rPr lang="en-US" altLang="en-US"/>
              <a:t>then shalt thou understand the fear of the Lord, and find the knowledge of God.</a:t>
            </a:r>
            <a:r>
              <a:rPr lang="ja-JP" altLang="en-US">
                <a:latin typeface="Arial" panose="020B0604020202020204" pitchFamily="34" charset="0"/>
              </a:rPr>
              <a:t>”</a:t>
            </a:r>
            <a:endParaRPr lang="en-US" altLang="ja-JP"/>
          </a:p>
          <a:p>
            <a:pPr marL="0" indent="0" eaLnBrk="1" hangingPunct="1"/>
            <a:endParaRPr lang="en-US" altLang="en-US"/>
          </a:p>
        </p:txBody>
      </p:sp>
      <p:sp>
        <p:nvSpPr>
          <p:cNvPr id="86022" name="Rectangle 4"/>
          <p:cNvSpPr>
            <a:spLocks noGrp="1" noChangeArrowheads="1"/>
          </p:cNvSpPr>
          <p:nvPr>
            <p:ph type="title"/>
          </p:nvPr>
        </p:nvSpPr>
        <p:spPr>
          <a:xfrm>
            <a:off x="15995650" y="10520363"/>
            <a:ext cx="13563600" cy="990600"/>
          </a:xfrm>
        </p:spPr>
        <p:txBody>
          <a:bodyPr/>
          <a:lstStyle/>
          <a:p>
            <a:pPr eaLnBrk="1" hangingPunct="1"/>
            <a:r>
              <a:rPr lang="en-US" altLang="en-US"/>
              <a:t>Proverbs 2:1-5</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p:cNvSpPr>
          <p:nvPr/>
        </p:nvSpPr>
        <p:spPr bwMode="auto">
          <a:xfrm>
            <a:off x="2168525" y="11322050"/>
            <a:ext cx="22174200" cy="2971800"/>
          </a:xfrm>
          <a:prstGeom prst="rect">
            <a:avLst/>
          </a:prstGeom>
          <a:noFill/>
          <a:ln w="12700">
            <a:noFill/>
            <a:miter lim="800000"/>
            <a:headEnd/>
            <a:tailEnd/>
          </a:ln>
        </p:spPr>
        <p:txBody>
          <a:bodyPr lIns="0" tIns="0" rIns="0" bIns="0" anchor="b"/>
          <a:lstStyle/>
          <a:p>
            <a:pPr algn="r">
              <a:defRPr/>
            </a:pPr>
            <a:r>
              <a:rPr lang="en-US" sz="20000" dirty="0">
                <a:solidFill>
                  <a:srgbClr val="FFFFFF">
                    <a:alpha val="50000"/>
                  </a:srgbClr>
                </a:solidFill>
                <a:latin typeface="Franklin Gothic Medium" pitchFamily="-1" charset="0"/>
                <a:ea typeface="ＭＳ Ｐゴシック" pitchFamily="-1" charset="-128"/>
                <a:cs typeface="ＭＳ Ｐゴシック" pitchFamily="-1" charset="-128"/>
                <a:sym typeface="Franklin Gothic Medium" pitchFamily="-1" charset="0"/>
              </a:rPr>
              <a:t>Ephesians 5:18-19</a:t>
            </a:r>
          </a:p>
        </p:txBody>
      </p:sp>
      <p:sp>
        <p:nvSpPr>
          <p:cNvPr id="48130" name="Freeform 2"/>
          <p:cNvSpPr>
            <a:spLocks/>
          </p:cNvSpPr>
          <p:nvPr/>
        </p:nvSpPr>
        <p:spPr bwMode="auto">
          <a:xfrm>
            <a:off x="7830766" y="559636"/>
            <a:ext cx="16292884" cy="11134725"/>
          </a:xfrm>
          <a:custGeom>
            <a:avLst/>
            <a:gdLst>
              <a:gd name="T0" fmla="*/ 0 w 21575"/>
              <a:gd name="T1" fmla="*/ 11119260 h 21600"/>
              <a:gd name="T2" fmla="*/ 0 w 21575"/>
              <a:gd name="T3" fmla="*/ 0 h 21600"/>
              <a:gd name="T4" fmla="*/ 11210299 w 21575"/>
              <a:gd name="T5" fmla="*/ 15465 h 21600"/>
              <a:gd name="T6" fmla="*/ 11595100 w 21575"/>
              <a:gd name="T7" fmla="*/ 433017 h 21600"/>
              <a:gd name="T8" fmla="*/ 11582202 w 21575"/>
              <a:gd name="T9" fmla="*/ 10755835 h 21600"/>
              <a:gd name="T10" fmla="*/ 11210299 w 21575"/>
              <a:gd name="T11" fmla="*/ 11134725 h 21600"/>
              <a:gd name="T12" fmla="*/ 0 w 21575"/>
              <a:gd name="T13" fmla="*/ 11119260 h 21600"/>
              <a:gd name="T14" fmla="*/ 0 w 21575"/>
              <a:gd name="T15" fmla="*/ 11119260 h 21600"/>
              <a:gd name="T16" fmla="*/ 0 w 21575"/>
              <a:gd name="T17" fmla="*/ 1111926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575" h="21600">
                <a:moveTo>
                  <a:pt x="0" y="21570"/>
                </a:moveTo>
                <a:cubicBezTo>
                  <a:pt x="0" y="21570"/>
                  <a:pt x="0" y="28"/>
                  <a:pt x="0" y="0"/>
                </a:cubicBezTo>
                <a:lnTo>
                  <a:pt x="20859" y="30"/>
                </a:lnTo>
                <a:cubicBezTo>
                  <a:pt x="21254" y="30"/>
                  <a:pt x="21575" y="393"/>
                  <a:pt x="21575" y="840"/>
                </a:cubicBezTo>
                <a:lnTo>
                  <a:pt x="21551" y="20865"/>
                </a:lnTo>
                <a:cubicBezTo>
                  <a:pt x="21551" y="21312"/>
                  <a:pt x="21254" y="21600"/>
                  <a:pt x="20859" y="21600"/>
                </a:cubicBezTo>
                <a:cubicBezTo>
                  <a:pt x="20859" y="21600"/>
                  <a:pt x="-25" y="21570"/>
                  <a:pt x="0" y="21570"/>
                </a:cubicBezTo>
                <a:close/>
                <a:moveTo>
                  <a:pt x="0" y="21570"/>
                </a:moveTo>
              </a:path>
            </a:pathLst>
          </a:custGeom>
          <a:solidFill>
            <a:schemeClr val="bg1">
              <a:lumMod val="65000"/>
            </a:schemeClr>
          </a:solidFill>
          <a:ln>
            <a:noFill/>
          </a:ln>
        </p:spPr>
        <p:txBody>
          <a:bodyPr lIns="0" tIns="0" rIns="0" bIns="0"/>
          <a:lstStyle/>
          <a:p>
            <a:pPr>
              <a:defRPr/>
            </a:pPr>
            <a:endParaRPr lang="en-US">
              <a:latin typeface="Cochin" charset="0"/>
              <a:ea typeface="ヒラギノ明朝 ProN W3" charset="0"/>
              <a:cs typeface="ヒラギノ明朝 ProN W3" charset="0"/>
              <a:sym typeface="Cochin" charset="0"/>
            </a:endParaRPr>
          </a:p>
        </p:txBody>
      </p:sp>
      <p:pic>
        <p:nvPicPr>
          <p:cNvPr id="70660" name="Picture 3"/>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7180" y="423412"/>
            <a:ext cx="7455765" cy="55548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0661" name="Rectangle 4"/>
          <p:cNvSpPr>
            <a:spLocks noGrp="1" noChangeArrowheads="1"/>
          </p:cNvSpPr>
          <p:nvPr>
            <p:ph type="title"/>
          </p:nvPr>
        </p:nvSpPr>
        <p:spPr>
          <a:xfrm>
            <a:off x="8086016" y="821490"/>
            <a:ext cx="13563600" cy="990600"/>
          </a:xfrm>
        </p:spPr>
        <p:txBody>
          <a:bodyPr/>
          <a:lstStyle/>
          <a:p>
            <a:pPr eaLnBrk="1" hangingPunct="1"/>
            <a:r>
              <a:rPr lang="en-US" altLang="en-US" dirty="0"/>
              <a:t>Ephesians 5:18-19</a:t>
            </a:r>
          </a:p>
        </p:txBody>
      </p:sp>
      <p:sp>
        <p:nvSpPr>
          <p:cNvPr id="70662" name="Rectangle 5"/>
          <p:cNvSpPr>
            <a:spLocks noGrp="1" noChangeArrowheads="1"/>
          </p:cNvSpPr>
          <p:nvPr>
            <p:ph type="body" idx="1"/>
          </p:nvPr>
        </p:nvSpPr>
        <p:spPr>
          <a:xfrm>
            <a:off x="8086016" y="1867753"/>
            <a:ext cx="15990009" cy="9398633"/>
          </a:xfrm>
        </p:spPr>
        <p:txBody>
          <a:bodyPr/>
          <a:lstStyle/>
          <a:p>
            <a:r>
              <a:rPr lang="en-US" dirty="0"/>
              <a:t>And be not drunk with wine, wherein is excess; but be filled with the Spirit;</a:t>
            </a:r>
          </a:p>
          <a:p>
            <a:r>
              <a:rPr lang="en-US" b="1" baseline="30000" dirty="0"/>
              <a:t>19</a:t>
            </a:r>
            <a:r>
              <a:rPr lang="en-US" b="1" dirty="0"/>
              <a:t> </a:t>
            </a:r>
            <a:r>
              <a:rPr lang="en-US" dirty="0"/>
              <a:t>Speaking to yourselves in </a:t>
            </a:r>
            <a:r>
              <a:rPr lang="en-US" dirty="0">
                <a:solidFill>
                  <a:srgbClr val="FFFF00"/>
                </a:solidFill>
              </a:rPr>
              <a:t>psalms</a:t>
            </a:r>
            <a:r>
              <a:rPr lang="en-US" dirty="0"/>
              <a:t> and </a:t>
            </a:r>
            <a:r>
              <a:rPr lang="en-US" dirty="0">
                <a:solidFill>
                  <a:srgbClr val="FFFF00"/>
                </a:solidFill>
              </a:rPr>
              <a:t>hymns</a:t>
            </a:r>
            <a:r>
              <a:rPr lang="en-US" dirty="0"/>
              <a:t> and </a:t>
            </a:r>
            <a:r>
              <a:rPr lang="en-US" dirty="0">
                <a:solidFill>
                  <a:srgbClr val="FFFF00"/>
                </a:solidFill>
              </a:rPr>
              <a:t>spiritual songs</a:t>
            </a:r>
            <a:r>
              <a:rPr lang="en-US" dirty="0"/>
              <a:t>, singing and making melody in your heart to the Lord;</a:t>
            </a:r>
          </a:p>
        </p:txBody>
      </p:sp>
      <p:sp>
        <p:nvSpPr>
          <p:cNvPr id="70663" name="TextBox 1"/>
          <p:cNvSpPr txBox="1">
            <a:spLocks noChangeArrowheads="1"/>
          </p:cNvSpPr>
          <p:nvPr/>
        </p:nvSpPr>
        <p:spPr bwMode="auto">
          <a:xfrm>
            <a:off x="1381125" y="11320463"/>
            <a:ext cx="184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spTree>
    <p:extLst>
      <p:ext uri="{BB962C8B-B14F-4D97-AF65-F5344CB8AC3E}">
        <p14:creationId xmlns:p14="http://schemas.microsoft.com/office/powerpoint/2010/main" val="333313922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fld id="{186C6D91-CCA2-444D-BB0B-CA147638DCE5}" type="slidenum">
              <a:rPr lang="en-US" altLang="en-US" sz="3000">
                <a:solidFill>
                  <a:schemeClr val="tx1"/>
                </a:solidFill>
                <a:ea typeface="ＭＳ Ｐゴシック" panose="020B0600070205080204" pitchFamily="34" charset="-128"/>
              </a:rPr>
              <a:pPr eaLnBrk="1" hangingPunct="1"/>
              <a:t>6</a:t>
            </a:fld>
            <a:endParaRPr lang="en-US" altLang="en-US" sz="3000">
              <a:solidFill>
                <a:schemeClr val="tx1"/>
              </a:solidFill>
              <a:ea typeface="ＭＳ Ｐゴシック" panose="020B0600070205080204" pitchFamily="34" charset="-12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5240000"/>
          </a:xfrm>
          <a:prstGeom prst="rect">
            <a:avLst/>
          </a:prstGeom>
        </p:spPr>
      </p:pic>
      <p:sp>
        <p:nvSpPr>
          <p:cNvPr id="4" name="Rectangle 3"/>
          <p:cNvSpPr/>
          <p:nvPr/>
        </p:nvSpPr>
        <p:spPr>
          <a:xfrm>
            <a:off x="298399" y="978622"/>
            <a:ext cx="23787202" cy="12403395"/>
          </a:xfrm>
          <a:prstGeom prst="rect">
            <a:avLst/>
          </a:prstGeom>
          <a:gradFill flip="none" rotWithShape="1">
            <a:gsLst>
              <a:gs pos="0">
                <a:schemeClr val="accent1">
                  <a:shade val="30000"/>
                  <a:satMod val="115000"/>
                  <a:alpha val="0"/>
                </a:schemeClr>
              </a:gs>
              <a:gs pos="50000">
                <a:schemeClr val="accent1">
                  <a:shade val="67500"/>
                  <a:satMod val="115000"/>
                </a:schemeClr>
              </a:gs>
              <a:gs pos="100000">
                <a:schemeClr val="accent1">
                  <a:shade val="100000"/>
                  <a:satMod val="115000"/>
                  <a:alpha val="0"/>
                </a:schemeClr>
              </a:gs>
            </a:gsLst>
            <a:lin ang="0" scaled="1"/>
            <a:tileRect/>
          </a:gradFill>
        </p:spPr>
        <p:txBody>
          <a:bodyPr wrap="square" lIns="91440" tIns="45720" rIns="91440" bIns="45720">
            <a:spAutoFit/>
          </a:bodyPr>
          <a:lstStyle/>
          <a:p>
            <a:pPr algn="ctr">
              <a:lnSpc>
                <a:spcPts val="12000"/>
              </a:lnSpc>
            </a:pPr>
            <a:r>
              <a:rPr lang="en-US" sz="20800" b="1" cap="none" spc="0" dirty="0">
                <a:ln w="6600">
                  <a:solidFill>
                    <a:schemeClr val="accent2"/>
                  </a:solidFill>
                  <a:prstDash val="solid"/>
                </a:ln>
                <a:solidFill>
                  <a:srgbClr val="FFFFFF"/>
                </a:solidFill>
                <a:effectLst>
                  <a:outerShdw dist="38100" dir="2700000" algn="tl" rotWithShape="0">
                    <a:schemeClr val="accent2"/>
                  </a:outerShdw>
                </a:effectLst>
              </a:rPr>
              <a:t>MUSIC</a:t>
            </a:r>
          </a:p>
          <a:p>
            <a:pPr algn="ctr">
              <a:lnSpc>
                <a:spcPts val="12000"/>
              </a:lnSpc>
            </a:pPr>
            <a:r>
              <a:rPr lang="en-US" sz="12000" b="1" u="sng" cap="none" spc="0" dirty="0">
                <a:ln w="6600">
                  <a:solidFill>
                    <a:schemeClr val="accent2"/>
                  </a:solidFill>
                  <a:prstDash val="solid"/>
                </a:ln>
                <a:solidFill>
                  <a:srgbClr val="FFFF00"/>
                </a:solidFill>
                <a:effectLst>
                  <a:outerShdw dist="38100" dir="2700000" algn="tl" rotWithShape="0">
                    <a:schemeClr val="accent2"/>
                  </a:outerShdw>
                </a:effectLst>
              </a:rPr>
              <a:t>Muse</a:t>
            </a:r>
            <a:r>
              <a:rPr lang="en-US" sz="12000" b="1" cap="none" spc="0" dirty="0">
                <a:ln w="6600">
                  <a:solidFill>
                    <a:schemeClr val="accent2"/>
                  </a:solidFill>
                  <a:prstDash val="solid"/>
                </a:ln>
                <a:solidFill>
                  <a:srgbClr val="FFFFFF"/>
                </a:solidFill>
                <a:effectLst>
                  <a:outerShdw dist="38100" dir="2700000" algn="tl" rotWithShape="0">
                    <a:schemeClr val="accent2"/>
                  </a:outerShdw>
                </a:effectLst>
              </a:rPr>
              <a:t>   -    </a:t>
            </a:r>
            <a:r>
              <a:rPr lang="en-US" sz="12000" b="1" cap="none" spc="0" dirty="0" err="1">
                <a:ln w="6600">
                  <a:solidFill>
                    <a:schemeClr val="accent2"/>
                  </a:solidFill>
                  <a:prstDash val="solid"/>
                </a:ln>
                <a:solidFill>
                  <a:srgbClr val="FFFF00"/>
                </a:solidFill>
                <a:effectLst>
                  <a:outerShdw dist="38100" dir="2700000" algn="tl" rotWithShape="0">
                    <a:schemeClr val="accent2"/>
                  </a:outerShdw>
                </a:effectLst>
              </a:rPr>
              <a:t>ic</a:t>
            </a:r>
            <a:endParaRPr lang="en-US" sz="12000" b="1" cap="none" spc="0" dirty="0">
              <a:ln w="6600">
                <a:solidFill>
                  <a:schemeClr val="accent2"/>
                </a:solidFill>
                <a:prstDash val="solid"/>
              </a:ln>
              <a:solidFill>
                <a:srgbClr val="FFFF00"/>
              </a:solidFill>
              <a:effectLst>
                <a:outerShdw dist="38100" dir="2700000" algn="tl" rotWithShape="0">
                  <a:schemeClr val="accent2"/>
                </a:outerShdw>
              </a:effectLst>
            </a:endParaRPr>
          </a:p>
          <a:p>
            <a:pPr algn="ctr"/>
            <a:r>
              <a:rPr lang="en-US" sz="12000" b="1" dirty="0">
                <a:ln w="6600">
                  <a:solidFill>
                    <a:schemeClr val="accent2"/>
                  </a:solidFill>
                  <a:prstDash val="solid"/>
                </a:ln>
                <a:effectLst>
                  <a:outerShdw dist="38100" dir="2700000" algn="tl" rotWithShape="0">
                    <a:schemeClr val="accent2"/>
                  </a:outerShdw>
                </a:effectLst>
              </a:rPr>
              <a:t>Root word for think or meditate</a:t>
            </a:r>
          </a:p>
          <a:p>
            <a:pPr algn="ctr"/>
            <a:r>
              <a:rPr lang="en-US" sz="12000" b="1" dirty="0">
                <a:ln w="6600">
                  <a:solidFill>
                    <a:schemeClr val="accent2"/>
                  </a:solidFill>
                  <a:prstDash val="solid"/>
                </a:ln>
                <a:effectLst>
                  <a:outerShdw dist="38100" dir="2700000" algn="tl" rotWithShape="0">
                    <a:schemeClr val="accent2"/>
                  </a:outerShdw>
                </a:effectLst>
              </a:rPr>
              <a:t>Psalm 39:3; 143:5;   Luke 3:15</a:t>
            </a:r>
          </a:p>
          <a:p>
            <a:pPr algn="ctr"/>
            <a:r>
              <a:rPr lang="en-US" sz="12000" b="1" dirty="0">
                <a:ln w="6600">
                  <a:solidFill>
                    <a:schemeClr val="accent2"/>
                  </a:solidFill>
                  <a:prstDash val="solid"/>
                </a:ln>
                <a:effectLst>
                  <a:outerShdw dist="38100" dir="2700000" algn="tl" rotWithShape="0">
                    <a:schemeClr val="accent2"/>
                  </a:outerShdw>
                </a:effectLst>
              </a:rPr>
              <a:t>Music is one of God’s methods of </a:t>
            </a:r>
            <a:r>
              <a:rPr lang="en-US" sz="12000" b="1" dirty="0">
                <a:ln w="6600">
                  <a:solidFill>
                    <a:schemeClr val="accent2"/>
                  </a:solidFill>
                  <a:prstDash val="solid"/>
                </a:ln>
                <a:solidFill>
                  <a:srgbClr val="FF0000"/>
                </a:solidFill>
                <a:effectLst>
                  <a:outerShdw dist="38100" dir="2700000" algn="tl" rotWithShape="0">
                    <a:schemeClr val="accent2"/>
                  </a:outerShdw>
                </a:effectLst>
              </a:rPr>
              <a:t>TEACHING</a:t>
            </a:r>
          </a:p>
          <a:p>
            <a:pPr algn="ctr"/>
            <a:r>
              <a:rPr lang="en-US" sz="12000" b="1" cap="none" spc="0" dirty="0">
                <a:ln w="6600">
                  <a:solidFill>
                    <a:schemeClr val="accent2"/>
                  </a:solidFill>
                  <a:prstDash val="solid"/>
                </a:ln>
                <a:solidFill>
                  <a:srgbClr val="FFFFFF"/>
                </a:solidFill>
                <a:effectLst>
                  <a:outerShdw dist="38100" dir="2700000" algn="tl" rotWithShape="0">
                    <a:schemeClr val="accent2"/>
                  </a:outerShdw>
                </a:effectLst>
              </a:rPr>
              <a:t>Ephesians 5:19      Colossians 3:16</a:t>
            </a:r>
          </a:p>
        </p:txBody>
      </p:sp>
    </p:spTree>
    <p:extLst>
      <p:ext uri="{BB962C8B-B14F-4D97-AF65-F5344CB8AC3E}">
        <p14:creationId xmlns:p14="http://schemas.microsoft.com/office/powerpoint/2010/main" val="384280627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p:cNvSpPr>
          <p:nvPr/>
        </p:nvSpPr>
        <p:spPr bwMode="auto">
          <a:xfrm>
            <a:off x="2168525" y="11322050"/>
            <a:ext cx="22174200" cy="2971800"/>
          </a:xfrm>
          <a:prstGeom prst="rect">
            <a:avLst/>
          </a:prstGeom>
          <a:noFill/>
          <a:ln w="12700">
            <a:noFill/>
            <a:miter lim="800000"/>
            <a:headEnd/>
            <a:tailEnd/>
          </a:ln>
        </p:spPr>
        <p:txBody>
          <a:bodyPr lIns="0" tIns="0" rIns="0" bIns="0" anchor="b"/>
          <a:lstStyle/>
          <a:p>
            <a:pPr algn="r">
              <a:defRPr/>
            </a:pPr>
            <a:r>
              <a:rPr lang="en-US" sz="20000" dirty="0">
                <a:solidFill>
                  <a:srgbClr val="FFFFFF">
                    <a:alpha val="50000"/>
                  </a:srgbClr>
                </a:solidFill>
                <a:latin typeface="Franklin Gothic Medium" pitchFamily="-1" charset="0"/>
                <a:ea typeface="ＭＳ Ｐゴシック" pitchFamily="-1" charset="-128"/>
                <a:cs typeface="ＭＳ Ｐゴシック" pitchFamily="-1" charset="-128"/>
                <a:sym typeface="Franklin Gothic Medium" pitchFamily="-1" charset="0"/>
              </a:rPr>
              <a:t>Colossians 3:16</a:t>
            </a:r>
          </a:p>
        </p:txBody>
      </p:sp>
      <p:sp>
        <p:nvSpPr>
          <p:cNvPr id="48130" name="Freeform 2"/>
          <p:cNvSpPr>
            <a:spLocks/>
          </p:cNvSpPr>
          <p:nvPr/>
        </p:nvSpPr>
        <p:spPr bwMode="auto">
          <a:xfrm>
            <a:off x="7830766" y="559636"/>
            <a:ext cx="16292884" cy="11134725"/>
          </a:xfrm>
          <a:custGeom>
            <a:avLst/>
            <a:gdLst>
              <a:gd name="T0" fmla="*/ 0 w 21575"/>
              <a:gd name="T1" fmla="*/ 11119260 h 21600"/>
              <a:gd name="T2" fmla="*/ 0 w 21575"/>
              <a:gd name="T3" fmla="*/ 0 h 21600"/>
              <a:gd name="T4" fmla="*/ 11210299 w 21575"/>
              <a:gd name="T5" fmla="*/ 15465 h 21600"/>
              <a:gd name="T6" fmla="*/ 11595100 w 21575"/>
              <a:gd name="T7" fmla="*/ 433017 h 21600"/>
              <a:gd name="T8" fmla="*/ 11582202 w 21575"/>
              <a:gd name="T9" fmla="*/ 10755835 h 21600"/>
              <a:gd name="T10" fmla="*/ 11210299 w 21575"/>
              <a:gd name="T11" fmla="*/ 11134725 h 21600"/>
              <a:gd name="T12" fmla="*/ 0 w 21575"/>
              <a:gd name="T13" fmla="*/ 11119260 h 21600"/>
              <a:gd name="T14" fmla="*/ 0 w 21575"/>
              <a:gd name="T15" fmla="*/ 11119260 h 21600"/>
              <a:gd name="T16" fmla="*/ 0 w 21575"/>
              <a:gd name="T17" fmla="*/ 1111926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575" h="21600">
                <a:moveTo>
                  <a:pt x="0" y="21570"/>
                </a:moveTo>
                <a:cubicBezTo>
                  <a:pt x="0" y="21570"/>
                  <a:pt x="0" y="28"/>
                  <a:pt x="0" y="0"/>
                </a:cubicBezTo>
                <a:lnTo>
                  <a:pt x="20859" y="30"/>
                </a:lnTo>
                <a:cubicBezTo>
                  <a:pt x="21254" y="30"/>
                  <a:pt x="21575" y="393"/>
                  <a:pt x="21575" y="840"/>
                </a:cubicBezTo>
                <a:lnTo>
                  <a:pt x="21551" y="20865"/>
                </a:lnTo>
                <a:cubicBezTo>
                  <a:pt x="21551" y="21312"/>
                  <a:pt x="21254" y="21600"/>
                  <a:pt x="20859" y="21600"/>
                </a:cubicBezTo>
                <a:cubicBezTo>
                  <a:pt x="20859" y="21600"/>
                  <a:pt x="-25" y="21570"/>
                  <a:pt x="0" y="21570"/>
                </a:cubicBezTo>
                <a:close/>
                <a:moveTo>
                  <a:pt x="0" y="21570"/>
                </a:moveTo>
              </a:path>
            </a:pathLst>
          </a:custGeom>
          <a:solidFill>
            <a:schemeClr val="bg1">
              <a:lumMod val="65000"/>
            </a:schemeClr>
          </a:solidFill>
          <a:ln>
            <a:noFill/>
          </a:ln>
        </p:spPr>
        <p:txBody>
          <a:bodyPr lIns="0" tIns="0" rIns="0" bIns="0"/>
          <a:lstStyle/>
          <a:p>
            <a:pPr>
              <a:defRPr/>
            </a:pPr>
            <a:endParaRPr lang="en-US">
              <a:latin typeface="Cochin" charset="0"/>
              <a:ea typeface="ヒラギノ明朝 ProN W3" charset="0"/>
              <a:cs typeface="ヒラギノ明朝 ProN W3" charset="0"/>
              <a:sym typeface="Cochin" charset="0"/>
            </a:endParaRPr>
          </a:p>
        </p:txBody>
      </p:sp>
      <p:pic>
        <p:nvPicPr>
          <p:cNvPr id="70660" name="Picture 3"/>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7180" y="423412"/>
            <a:ext cx="7455765" cy="55548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0661" name="Rectangle 4"/>
          <p:cNvSpPr>
            <a:spLocks noGrp="1" noChangeArrowheads="1"/>
          </p:cNvSpPr>
          <p:nvPr>
            <p:ph type="title"/>
          </p:nvPr>
        </p:nvSpPr>
        <p:spPr>
          <a:xfrm>
            <a:off x="8086016" y="821490"/>
            <a:ext cx="13563600" cy="990600"/>
          </a:xfrm>
        </p:spPr>
        <p:txBody>
          <a:bodyPr/>
          <a:lstStyle/>
          <a:p>
            <a:pPr eaLnBrk="1" hangingPunct="1"/>
            <a:r>
              <a:rPr lang="en-US" altLang="en-US" dirty="0"/>
              <a:t>Colossians 3:16</a:t>
            </a:r>
          </a:p>
        </p:txBody>
      </p:sp>
      <p:sp>
        <p:nvSpPr>
          <p:cNvPr id="70662" name="Rectangle 5"/>
          <p:cNvSpPr>
            <a:spLocks noGrp="1" noChangeArrowheads="1"/>
          </p:cNvSpPr>
          <p:nvPr>
            <p:ph type="body" idx="1"/>
          </p:nvPr>
        </p:nvSpPr>
        <p:spPr>
          <a:xfrm>
            <a:off x="8096811" y="2054931"/>
            <a:ext cx="15990009" cy="8056258"/>
          </a:xfrm>
        </p:spPr>
        <p:txBody>
          <a:bodyPr/>
          <a:lstStyle/>
          <a:p>
            <a:r>
              <a:rPr lang="en-US" dirty="0"/>
              <a:t>Let the word of Christ dwell in you richly in all wisdom; </a:t>
            </a:r>
            <a:r>
              <a:rPr lang="en-US" dirty="0">
                <a:solidFill>
                  <a:srgbClr val="FFFF00"/>
                </a:solidFill>
              </a:rPr>
              <a:t>teaching</a:t>
            </a:r>
            <a:r>
              <a:rPr lang="en-US" dirty="0"/>
              <a:t> and </a:t>
            </a:r>
            <a:r>
              <a:rPr lang="en-US" dirty="0">
                <a:solidFill>
                  <a:srgbClr val="FFFF00"/>
                </a:solidFill>
              </a:rPr>
              <a:t>admonishing</a:t>
            </a:r>
            <a:r>
              <a:rPr lang="en-US" dirty="0"/>
              <a:t> one another in psalms and hymns and spiritual songs, singing with grace in your hearts to the Lord.</a:t>
            </a:r>
          </a:p>
        </p:txBody>
      </p:sp>
      <p:sp>
        <p:nvSpPr>
          <p:cNvPr id="70663" name="TextBox 1"/>
          <p:cNvSpPr txBox="1">
            <a:spLocks noChangeArrowheads="1"/>
          </p:cNvSpPr>
          <p:nvPr/>
        </p:nvSpPr>
        <p:spPr bwMode="auto">
          <a:xfrm>
            <a:off x="1381125" y="11320463"/>
            <a:ext cx="184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sp>
        <p:nvSpPr>
          <p:cNvPr id="2" name="TextBox 1">
            <a:extLst>
              <a:ext uri="{FF2B5EF4-FFF2-40B4-BE49-F238E27FC236}">
                <a16:creationId xmlns:a16="http://schemas.microsoft.com/office/drawing/2014/main" id="{6FE1B074-003C-49F7-BE75-A29958785771}"/>
              </a:ext>
            </a:extLst>
          </p:cNvPr>
          <p:cNvSpPr txBox="1"/>
          <p:nvPr/>
        </p:nvSpPr>
        <p:spPr>
          <a:xfrm>
            <a:off x="2168525" y="8942741"/>
            <a:ext cx="21242358" cy="3631763"/>
          </a:xfrm>
          <a:prstGeom prst="rect">
            <a:avLst/>
          </a:prstGeom>
          <a:noFill/>
        </p:spPr>
        <p:txBody>
          <a:bodyPr wrap="square" rtlCol="0">
            <a:spAutoFit/>
          </a:bodyPr>
          <a:lstStyle/>
          <a:p>
            <a:r>
              <a:rPr lang="en-US" sz="11500" b="1" dirty="0">
                <a:ln w="28575">
                  <a:solidFill>
                    <a:srgbClr val="000000"/>
                  </a:solidFill>
                </a:ln>
                <a:solidFill>
                  <a:srgbClr val="FFFF00"/>
                </a:solidFill>
              </a:rPr>
              <a:t>When the song is done playing - -</a:t>
            </a:r>
          </a:p>
          <a:p>
            <a:r>
              <a:rPr lang="en-US" sz="11500" b="1" dirty="0">
                <a:ln w="28575">
                  <a:solidFill>
                    <a:srgbClr val="000000"/>
                  </a:solidFill>
                </a:ln>
                <a:solidFill>
                  <a:srgbClr val="FFFF00"/>
                </a:solidFill>
              </a:rPr>
              <a:t>WHAT WERE YOU TAUGHT?</a:t>
            </a:r>
          </a:p>
        </p:txBody>
      </p:sp>
    </p:spTree>
    <p:extLst>
      <p:ext uri="{BB962C8B-B14F-4D97-AF65-F5344CB8AC3E}">
        <p14:creationId xmlns:p14="http://schemas.microsoft.com/office/powerpoint/2010/main" val="88808633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p:cNvSpPr>
          <p:nvPr/>
        </p:nvSpPr>
        <p:spPr bwMode="auto">
          <a:xfrm>
            <a:off x="2168525" y="11322050"/>
            <a:ext cx="22174200" cy="2971800"/>
          </a:xfrm>
          <a:prstGeom prst="rect">
            <a:avLst/>
          </a:prstGeom>
          <a:noFill/>
          <a:ln w="12700">
            <a:noFill/>
            <a:miter lim="800000"/>
            <a:headEnd/>
            <a:tailEnd/>
          </a:ln>
        </p:spPr>
        <p:txBody>
          <a:bodyPr lIns="0" tIns="0" rIns="0" bIns="0" anchor="b"/>
          <a:lstStyle/>
          <a:p>
            <a:pPr algn="r">
              <a:defRPr/>
            </a:pPr>
            <a:r>
              <a:rPr lang="en-US" sz="20000" dirty="0">
                <a:solidFill>
                  <a:srgbClr val="FFFFFF">
                    <a:alpha val="50000"/>
                  </a:srgbClr>
                </a:solidFill>
                <a:latin typeface="Franklin Gothic Medium" pitchFamily="-1" charset="0"/>
                <a:ea typeface="ＭＳ Ｐゴシック" pitchFamily="-1" charset="-128"/>
                <a:cs typeface="ＭＳ Ｐゴシック" pitchFamily="-1" charset="-128"/>
                <a:sym typeface="Franklin Gothic Medium" pitchFamily="-1" charset="0"/>
              </a:rPr>
              <a:t>Genesis 4</a:t>
            </a:r>
          </a:p>
        </p:txBody>
      </p:sp>
      <p:sp>
        <p:nvSpPr>
          <p:cNvPr id="48130" name="Freeform 2"/>
          <p:cNvSpPr>
            <a:spLocks/>
          </p:cNvSpPr>
          <p:nvPr/>
        </p:nvSpPr>
        <p:spPr bwMode="auto">
          <a:xfrm>
            <a:off x="116732" y="559636"/>
            <a:ext cx="24006918" cy="11134725"/>
          </a:xfrm>
          <a:custGeom>
            <a:avLst/>
            <a:gdLst>
              <a:gd name="T0" fmla="*/ 0 w 21575"/>
              <a:gd name="T1" fmla="*/ 11119260 h 21600"/>
              <a:gd name="T2" fmla="*/ 0 w 21575"/>
              <a:gd name="T3" fmla="*/ 0 h 21600"/>
              <a:gd name="T4" fmla="*/ 11210299 w 21575"/>
              <a:gd name="T5" fmla="*/ 15465 h 21600"/>
              <a:gd name="T6" fmla="*/ 11595100 w 21575"/>
              <a:gd name="T7" fmla="*/ 433017 h 21600"/>
              <a:gd name="T8" fmla="*/ 11582202 w 21575"/>
              <a:gd name="T9" fmla="*/ 10755835 h 21600"/>
              <a:gd name="T10" fmla="*/ 11210299 w 21575"/>
              <a:gd name="T11" fmla="*/ 11134725 h 21600"/>
              <a:gd name="T12" fmla="*/ 0 w 21575"/>
              <a:gd name="T13" fmla="*/ 11119260 h 21600"/>
              <a:gd name="T14" fmla="*/ 0 w 21575"/>
              <a:gd name="T15" fmla="*/ 11119260 h 21600"/>
              <a:gd name="T16" fmla="*/ 0 w 21575"/>
              <a:gd name="T17" fmla="*/ 1111926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575" h="21600">
                <a:moveTo>
                  <a:pt x="0" y="21570"/>
                </a:moveTo>
                <a:cubicBezTo>
                  <a:pt x="0" y="21570"/>
                  <a:pt x="0" y="28"/>
                  <a:pt x="0" y="0"/>
                </a:cubicBezTo>
                <a:lnTo>
                  <a:pt x="20859" y="30"/>
                </a:lnTo>
                <a:cubicBezTo>
                  <a:pt x="21254" y="30"/>
                  <a:pt x="21575" y="393"/>
                  <a:pt x="21575" y="840"/>
                </a:cubicBezTo>
                <a:lnTo>
                  <a:pt x="21551" y="20865"/>
                </a:lnTo>
                <a:cubicBezTo>
                  <a:pt x="21551" y="21312"/>
                  <a:pt x="21254" y="21600"/>
                  <a:pt x="20859" y="21600"/>
                </a:cubicBezTo>
                <a:cubicBezTo>
                  <a:pt x="20859" y="21600"/>
                  <a:pt x="-25" y="21570"/>
                  <a:pt x="0" y="21570"/>
                </a:cubicBezTo>
                <a:close/>
                <a:moveTo>
                  <a:pt x="0" y="21570"/>
                </a:moveTo>
              </a:path>
            </a:pathLst>
          </a:custGeom>
          <a:solidFill>
            <a:schemeClr val="bg1">
              <a:lumMod val="65000"/>
            </a:schemeClr>
          </a:solidFill>
          <a:ln>
            <a:noFill/>
          </a:ln>
        </p:spPr>
        <p:txBody>
          <a:bodyPr lIns="0" tIns="0" rIns="0" bIns="0"/>
          <a:lstStyle/>
          <a:p>
            <a:pPr>
              <a:defRPr/>
            </a:pPr>
            <a:endParaRPr lang="en-US">
              <a:latin typeface="Cochin" charset="0"/>
              <a:ea typeface="ヒラギノ明朝 ProN W3" charset="0"/>
              <a:cs typeface="ヒラギノ明朝 ProN W3" charset="0"/>
              <a:sym typeface="Cochin" charset="0"/>
            </a:endParaRPr>
          </a:p>
        </p:txBody>
      </p:sp>
      <p:sp>
        <p:nvSpPr>
          <p:cNvPr id="70661" name="Rectangle 4"/>
          <p:cNvSpPr>
            <a:spLocks noGrp="1" noChangeArrowheads="1"/>
          </p:cNvSpPr>
          <p:nvPr>
            <p:ph type="title"/>
          </p:nvPr>
        </p:nvSpPr>
        <p:spPr>
          <a:xfrm>
            <a:off x="8086016" y="821490"/>
            <a:ext cx="13563600" cy="990600"/>
          </a:xfrm>
        </p:spPr>
        <p:txBody>
          <a:bodyPr/>
          <a:lstStyle/>
          <a:p>
            <a:pPr eaLnBrk="1" hangingPunct="1"/>
            <a:r>
              <a:rPr lang="en-US" altLang="en-US" dirty="0"/>
              <a:t>Genesis 4:19-24</a:t>
            </a:r>
          </a:p>
        </p:txBody>
      </p:sp>
      <p:sp>
        <p:nvSpPr>
          <p:cNvPr id="70662" name="Rectangle 5"/>
          <p:cNvSpPr>
            <a:spLocks noGrp="1" noChangeArrowheads="1"/>
          </p:cNvSpPr>
          <p:nvPr>
            <p:ph type="body" idx="1"/>
          </p:nvPr>
        </p:nvSpPr>
        <p:spPr>
          <a:xfrm>
            <a:off x="446324" y="293535"/>
            <a:ext cx="23491351" cy="12514415"/>
          </a:xfrm>
        </p:spPr>
        <p:txBody>
          <a:bodyPr/>
          <a:lstStyle/>
          <a:p>
            <a:r>
              <a:rPr lang="en-US" sz="5400" dirty="0"/>
              <a:t>And Lamech took unto him two wives: the name of the one was Adah, and the name of the other Zillah.</a:t>
            </a:r>
          </a:p>
          <a:p>
            <a:r>
              <a:rPr lang="en-US" sz="5400" b="1" baseline="30000" dirty="0"/>
              <a:t>20</a:t>
            </a:r>
            <a:r>
              <a:rPr lang="en-US" sz="5400" b="1" dirty="0"/>
              <a:t> </a:t>
            </a:r>
            <a:r>
              <a:rPr lang="en-US" sz="5400" dirty="0"/>
              <a:t>And Adah bare Jabal: he was the father of such as dwell in tents, and of such as have cattle.</a:t>
            </a:r>
          </a:p>
          <a:p>
            <a:r>
              <a:rPr lang="en-US" sz="5400" b="1" baseline="30000" dirty="0"/>
              <a:t>21</a:t>
            </a:r>
            <a:r>
              <a:rPr lang="en-US" sz="5400" b="1" dirty="0"/>
              <a:t> </a:t>
            </a:r>
            <a:r>
              <a:rPr lang="en-US" sz="5400" dirty="0"/>
              <a:t>And his brother's name was Jubal: he was the father of all such as handle the harp and organ.</a:t>
            </a:r>
          </a:p>
          <a:p>
            <a:r>
              <a:rPr lang="en-US" sz="5400" b="1" baseline="30000" dirty="0"/>
              <a:t>22</a:t>
            </a:r>
            <a:r>
              <a:rPr lang="en-US" sz="5400" b="1" dirty="0"/>
              <a:t> </a:t>
            </a:r>
            <a:r>
              <a:rPr lang="en-US" sz="5400" dirty="0"/>
              <a:t>And Zillah, she also bare Tubal-</a:t>
            </a:r>
            <a:r>
              <a:rPr lang="en-US" sz="5400" dirty="0" err="1"/>
              <a:t>cain</a:t>
            </a:r>
            <a:r>
              <a:rPr lang="en-US" sz="5400" dirty="0"/>
              <a:t>, an </a:t>
            </a:r>
            <a:r>
              <a:rPr lang="en-US" sz="5400" dirty="0" err="1"/>
              <a:t>instructer</a:t>
            </a:r>
            <a:r>
              <a:rPr lang="en-US" sz="5400" dirty="0"/>
              <a:t> of every artificer in brass and iron: and the sister of Tubal-</a:t>
            </a:r>
            <a:r>
              <a:rPr lang="en-US" sz="5400" dirty="0" err="1"/>
              <a:t>cain</a:t>
            </a:r>
            <a:r>
              <a:rPr lang="en-US" sz="5400" dirty="0"/>
              <a:t> was </a:t>
            </a:r>
            <a:r>
              <a:rPr lang="en-US" sz="5400" dirty="0" err="1"/>
              <a:t>Naamah</a:t>
            </a:r>
            <a:r>
              <a:rPr lang="en-US" sz="5400" dirty="0"/>
              <a:t>.</a:t>
            </a:r>
          </a:p>
          <a:p>
            <a:r>
              <a:rPr lang="en-US" sz="5400" b="1" baseline="30000" dirty="0"/>
              <a:t>23</a:t>
            </a:r>
            <a:r>
              <a:rPr lang="en-US" sz="5400" b="1" dirty="0"/>
              <a:t> </a:t>
            </a:r>
            <a:r>
              <a:rPr lang="en-US" sz="5400" dirty="0"/>
              <a:t>And Lamech said unto his wives, Adah and Zillah, </a:t>
            </a:r>
            <a:r>
              <a:rPr lang="en-US" sz="5400" dirty="0">
                <a:solidFill>
                  <a:srgbClr val="FFFF00"/>
                </a:solidFill>
              </a:rPr>
              <a:t>Hear my voice; ye wives of Lamech, hearken unto my speech: for I have slain a man to my wounding, and a young man to my hurt.</a:t>
            </a:r>
          </a:p>
          <a:p>
            <a:r>
              <a:rPr lang="en-US" sz="5400" b="1" baseline="30000" dirty="0"/>
              <a:t>24</a:t>
            </a:r>
            <a:r>
              <a:rPr lang="en-US" sz="5400" b="1" dirty="0"/>
              <a:t> </a:t>
            </a:r>
            <a:r>
              <a:rPr lang="en-US" sz="5400" dirty="0">
                <a:solidFill>
                  <a:srgbClr val="FFFF00"/>
                </a:solidFill>
              </a:rPr>
              <a:t>If Cain shall be avenged sevenfold, truly Lamech seventy and sevenfold.</a:t>
            </a:r>
          </a:p>
        </p:txBody>
      </p:sp>
      <p:sp>
        <p:nvSpPr>
          <p:cNvPr id="70663" name="TextBox 1"/>
          <p:cNvSpPr txBox="1">
            <a:spLocks noChangeArrowheads="1"/>
          </p:cNvSpPr>
          <p:nvPr/>
        </p:nvSpPr>
        <p:spPr bwMode="auto">
          <a:xfrm>
            <a:off x="1381125" y="11320463"/>
            <a:ext cx="184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spTree>
    <p:extLst>
      <p:ext uri="{BB962C8B-B14F-4D97-AF65-F5344CB8AC3E}">
        <p14:creationId xmlns:p14="http://schemas.microsoft.com/office/powerpoint/2010/main" val="200288668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p:cNvSpPr>
          <p:nvPr/>
        </p:nvSpPr>
        <p:spPr bwMode="auto">
          <a:xfrm>
            <a:off x="2168525" y="11322050"/>
            <a:ext cx="22174200" cy="2971800"/>
          </a:xfrm>
          <a:prstGeom prst="rect">
            <a:avLst/>
          </a:prstGeom>
          <a:noFill/>
          <a:ln w="12700">
            <a:noFill/>
            <a:miter lim="800000"/>
            <a:headEnd/>
            <a:tailEnd/>
          </a:ln>
        </p:spPr>
        <p:txBody>
          <a:bodyPr lIns="0" tIns="0" rIns="0" bIns="0" anchor="b"/>
          <a:lstStyle/>
          <a:p>
            <a:pPr algn="r">
              <a:defRPr/>
            </a:pPr>
            <a:r>
              <a:rPr lang="en-US" sz="20000" dirty="0">
                <a:solidFill>
                  <a:srgbClr val="FFFFFF">
                    <a:alpha val="50000"/>
                  </a:srgbClr>
                </a:solidFill>
                <a:latin typeface="Franklin Gothic Medium" pitchFamily="-1" charset="0"/>
                <a:ea typeface="ＭＳ Ｐゴシック" pitchFamily="-1" charset="-128"/>
                <a:cs typeface="ＭＳ Ｐゴシック" pitchFamily="-1" charset="-128"/>
                <a:sym typeface="Franklin Gothic Medium" pitchFamily="-1" charset="0"/>
              </a:rPr>
              <a:t>Exodus 32:19-25</a:t>
            </a:r>
          </a:p>
        </p:txBody>
      </p:sp>
      <p:sp>
        <p:nvSpPr>
          <p:cNvPr id="48130" name="Freeform 2"/>
          <p:cNvSpPr>
            <a:spLocks/>
          </p:cNvSpPr>
          <p:nvPr/>
        </p:nvSpPr>
        <p:spPr bwMode="auto">
          <a:xfrm>
            <a:off x="116732" y="559636"/>
            <a:ext cx="24006918" cy="11134725"/>
          </a:xfrm>
          <a:custGeom>
            <a:avLst/>
            <a:gdLst>
              <a:gd name="T0" fmla="*/ 0 w 21575"/>
              <a:gd name="T1" fmla="*/ 11119260 h 21600"/>
              <a:gd name="T2" fmla="*/ 0 w 21575"/>
              <a:gd name="T3" fmla="*/ 0 h 21600"/>
              <a:gd name="T4" fmla="*/ 11210299 w 21575"/>
              <a:gd name="T5" fmla="*/ 15465 h 21600"/>
              <a:gd name="T6" fmla="*/ 11595100 w 21575"/>
              <a:gd name="T7" fmla="*/ 433017 h 21600"/>
              <a:gd name="T8" fmla="*/ 11582202 w 21575"/>
              <a:gd name="T9" fmla="*/ 10755835 h 21600"/>
              <a:gd name="T10" fmla="*/ 11210299 w 21575"/>
              <a:gd name="T11" fmla="*/ 11134725 h 21600"/>
              <a:gd name="T12" fmla="*/ 0 w 21575"/>
              <a:gd name="T13" fmla="*/ 11119260 h 21600"/>
              <a:gd name="T14" fmla="*/ 0 w 21575"/>
              <a:gd name="T15" fmla="*/ 11119260 h 21600"/>
              <a:gd name="T16" fmla="*/ 0 w 21575"/>
              <a:gd name="T17" fmla="*/ 1111926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575" h="21600">
                <a:moveTo>
                  <a:pt x="0" y="21570"/>
                </a:moveTo>
                <a:cubicBezTo>
                  <a:pt x="0" y="21570"/>
                  <a:pt x="0" y="28"/>
                  <a:pt x="0" y="0"/>
                </a:cubicBezTo>
                <a:lnTo>
                  <a:pt x="20859" y="30"/>
                </a:lnTo>
                <a:cubicBezTo>
                  <a:pt x="21254" y="30"/>
                  <a:pt x="21575" y="393"/>
                  <a:pt x="21575" y="840"/>
                </a:cubicBezTo>
                <a:lnTo>
                  <a:pt x="21551" y="20865"/>
                </a:lnTo>
                <a:cubicBezTo>
                  <a:pt x="21551" y="21312"/>
                  <a:pt x="21254" y="21600"/>
                  <a:pt x="20859" y="21600"/>
                </a:cubicBezTo>
                <a:cubicBezTo>
                  <a:pt x="20859" y="21600"/>
                  <a:pt x="-25" y="21570"/>
                  <a:pt x="0" y="21570"/>
                </a:cubicBezTo>
                <a:close/>
                <a:moveTo>
                  <a:pt x="0" y="21570"/>
                </a:moveTo>
              </a:path>
            </a:pathLst>
          </a:custGeom>
          <a:solidFill>
            <a:schemeClr val="bg1">
              <a:lumMod val="65000"/>
            </a:schemeClr>
          </a:solidFill>
          <a:ln>
            <a:noFill/>
          </a:ln>
        </p:spPr>
        <p:txBody>
          <a:bodyPr lIns="0" tIns="0" rIns="0" bIns="0"/>
          <a:lstStyle/>
          <a:p>
            <a:pPr>
              <a:defRPr/>
            </a:pPr>
            <a:endParaRPr lang="en-US">
              <a:latin typeface="Cochin" charset="0"/>
              <a:ea typeface="ヒラギノ明朝 ProN W3" charset="0"/>
              <a:cs typeface="ヒラギノ明朝 ProN W3" charset="0"/>
              <a:sym typeface="Cochin" charset="0"/>
            </a:endParaRPr>
          </a:p>
        </p:txBody>
      </p:sp>
      <p:sp>
        <p:nvSpPr>
          <p:cNvPr id="70661" name="Rectangle 4"/>
          <p:cNvSpPr>
            <a:spLocks noGrp="1" noChangeArrowheads="1"/>
          </p:cNvSpPr>
          <p:nvPr>
            <p:ph type="title"/>
          </p:nvPr>
        </p:nvSpPr>
        <p:spPr>
          <a:xfrm>
            <a:off x="8086016" y="821490"/>
            <a:ext cx="13563600" cy="990600"/>
          </a:xfrm>
        </p:spPr>
        <p:txBody>
          <a:bodyPr/>
          <a:lstStyle/>
          <a:p>
            <a:pPr eaLnBrk="1" hangingPunct="1"/>
            <a:r>
              <a:rPr lang="en-US" altLang="en-US" dirty="0"/>
              <a:t>Exodus 32:19-25</a:t>
            </a:r>
          </a:p>
        </p:txBody>
      </p:sp>
      <p:sp>
        <p:nvSpPr>
          <p:cNvPr id="70662" name="Rectangle 5"/>
          <p:cNvSpPr>
            <a:spLocks noGrp="1" noChangeArrowheads="1"/>
          </p:cNvSpPr>
          <p:nvPr>
            <p:ph type="body" idx="1"/>
          </p:nvPr>
        </p:nvSpPr>
        <p:spPr>
          <a:xfrm>
            <a:off x="589199" y="1812090"/>
            <a:ext cx="23412381" cy="8323499"/>
          </a:xfrm>
        </p:spPr>
        <p:txBody>
          <a:bodyPr/>
          <a:lstStyle/>
          <a:p>
            <a:r>
              <a:rPr lang="en-US" sz="9600" dirty="0">
                <a:solidFill>
                  <a:srgbClr val="FFFF00"/>
                </a:solidFill>
              </a:rPr>
              <a:t>Since the fall of man in the Garden of Eden</a:t>
            </a:r>
          </a:p>
          <a:p>
            <a:r>
              <a:rPr lang="en-US" sz="9600" dirty="0">
                <a:solidFill>
                  <a:srgbClr val="F8F8F8"/>
                </a:solidFill>
              </a:rPr>
              <a:t>There has been a music of tension and conflict</a:t>
            </a:r>
          </a:p>
          <a:p>
            <a:r>
              <a:rPr lang="en-US" sz="9600" dirty="0">
                <a:solidFill>
                  <a:srgbClr val="F8F8F8"/>
                </a:solidFill>
              </a:rPr>
              <a:t>There has been a music that encourages immorality</a:t>
            </a:r>
          </a:p>
        </p:txBody>
      </p:sp>
      <p:sp>
        <p:nvSpPr>
          <p:cNvPr id="70663" name="TextBox 1"/>
          <p:cNvSpPr txBox="1">
            <a:spLocks noChangeArrowheads="1"/>
          </p:cNvSpPr>
          <p:nvPr/>
        </p:nvSpPr>
        <p:spPr bwMode="auto">
          <a:xfrm>
            <a:off x="1381125" y="11320463"/>
            <a:ext cx="184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rgbClr val="FFFFFF"/>
                </a:solidFill>
                <a:latin typeface="Cochin" pitchFamily="-1" charset="0"/>
                <a:ea typeface="ヒラギノ明朝 ProN W3" pitchFamily="-1" charset="-128"/>
                <a:sym typeface="Cochin" pitchFamily="-1" charset="0"/>
              </a:defRPr>
            </a:lvl1pPr>
            <a:lvl2pPr marL="37931725" indent="-37474525" eaLnBrk="0" hangingPunct="0">
              <a:defRPr sz="6000">
                <a:solidFill>
                  <a:srgbClr val="FFFFFF"/>
                </a:solidFill>
                <a:latin typeface="Cochin" pitchFamily="-1" charset="0"/>
                <a:ea typeface="ヒラギノ明朝 ProN W3" pitchFamily="-1" charset="-128"/>
                <a:sym typeface="Cochin" pitchFamily="-1" charset="0"/>
              </a:defRPr>
            </a:lvl2pPr>
            <a:lvl3pPr eaLnBrk="0" hangingPunct="0">
              <a:defRPr sz="6000">
                <a:solidFill>
                  <a:srgbClr val="FFFFFF"/>
                </a:solidFill>
                <a:latin typeface="Cochin" pitchFamily="-1" charset="0"/>
                <a:ea typeface="ヒラギノ明朝 ProN W3" pitchFamily="-1" charset="-128"/>
                <a:sym typeface="Cochin" pitchFamily="-1" charset="0"/>
              </a:defRPr>
            </a:lvl3pPr>
            <a:lvl4pPr eaLnBrk="0" hangingPunct="0">
              <a:defRPr sz="6000">
                <a:solidFill>
                  <a:srgbClr val="FFFFFF"/>
                </a:solidFill>
                <a:latin typeface="Cochin" pitchFamily="-1" charset="0"/>
                <a:ea typeface="ヒラギノ明朝 ProN W3" pitchFamily="-1" charset="-128"/>
                <a:sym typeface="Cochin" pitchFamily="-1" charset="0"/>
              </a:defRPr>
            </a:lvl4pPr>
            <a:lvl5pPr eaLnBrk="0" hangingPunct="0">
              <a:defRPr sz="6000">
                <a:solidFill>
                  <a:srgbClr val="FFFFFF"/>
                </a:solidFill>
                <a:latin typeface="Cochin" pitchFamily="-1" charset="0"/>
                <a:ea typeface="ヒラギノ明朝 ProN W3" pitchFamily="-1" charset="-128"/>
                <a:sym typeface="Cochin" pitchFamily="-1" charset="0"/>
              </a:defRPr>
            </a:lvl5pPr>
            <a:lvl6pPr marL="4572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6pPr>
            <a:lvl7pPr marL="9144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7pPr>
            <a:lvl8pPr marL="13716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8pPr>
            <a:lvl9pPr marL="1828800" eaLnBrk="0" fontAlgn="base" hangingPunct="0">
              <a:spcBef>
                <a:spcPct val="0"/>
              </a:spcBef>
              <a:spcAft>
                <a:spcPct val="0"/>
              </a:spcAft>
              <a:defRPr sz="6000">
                <a:solidFill>
                  <a:srgbClr val="FFFFFF"/>
                </a:solidFill>
                <a:latin typeface="Cochin" pitchFamily="-1" charset="0"/>
                <a:ea typeface="ヒラギノ明朝 ProN W3" pitchFamily="-1" charset="-128"/>
                <a:sym typeface="Cochin" pitchFamily="-1" charset="0"/>
              </a:defRPr>
            </a:lvl9pPr>
          </a:lstStyle>
          <a:p>
            <a:pPr eaLnBrk="1" hangingPunct="1"/>
            <a:endParaRPr lang="en-US" altLang="en-US"/>
          </a:p>
        </p:txBody>
      </p:sp>
    </p:spTree>
    <p:extLst>
      <p:ext uri="{BB962C8B-B14F-4D97-AF65-F5344CB8AC3E}">
        <p14:creationId xmlns:p14="http://schemas.microsoft.com/office/powerpoint/2010/main" val="1669458866"/>
      </p:ext>
    </p:extLst>
  </p:cSld>
  <p:clrMapOvr>
    <a:masterClrMapping/>
  </p:clrMapOvr>
  <p:transitio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 copy">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ck copy">
      <a:majorFont>
        <a:latin typeface="Cochin"/>
        <a:ea typeface="ヒラギノ明朝 ProN W6"/>
        <a:cs typeface="ヒラギノ明朝 ProN W6"/>
      </a:majorFont>
      <a:minorFont>
        <a:latin typeface="Cochi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2E2F3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a:ln>
              <a:noFill/>
            </a:ln>
            <a:solidFill>
              <a:srgbClr val="FFFFFF"/>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2E2F3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a:ln>
              <a:noFill/>
            </a:ln>
            <a:solidFill>
              <a:srgbClr val="FFFFFF"/>
            </a:solidFill>
            <a:effectLst/>
            <a:latin typeface="Cochin" charset="0"/>
            <a:ea typeface="ヒラギノ明朝 ProN W3" charset="0"/>
            <a:cs typeface="ヒラギノ明朝 ProN W3" charset="0"/>
            <a:sym typeface="Cochin" charset="0"/>
          </a:defRPr>
        </a:defPPr>
      </a:lstStyle>
    </a:lnDef>
  </a:objectDefaults>
  <a:extraClrSchemeLst>
    <a:extraClrScheme>
      <a:clrScheme name="Blac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hoto - Vertical - Reve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 - Vertical - Reverse">
      <a:majorFont>
        <a:latin typeface="Franklin Gothic Medium"/>
        <a:ea typeface="ヒラギノ角ゴ ProN W6"/>
        <a:cs typeface="ヒラギノ角ゴ ProN W6"/>
      </a:majorFont>
      <a:minorFont>
        <a:latin typeface="Franklin Gothic Medium"/>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2E2F3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a:ln>
              <a:noFill/>
            </a:ln>
            <a:solidFill>
              <a:srgbClr val="FFFFFF"/>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2E2F3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a:ln>
              <a:noFill/>
            </a:ln>
            <a:solidFill>
              <a:srgbClr val="FFFFFF"/>
            </a:solidFill>
            <a:effectLst/>
            <a:latin typeface="Cochin" charset="0"/>
            <a:ea typeface="ヒラギノ明朝 ProN W3" charset="0"/>
            <a:cs typeface="ヒラギノ明朝 ProN W3" charset="0"/>
            <a:sym typeface="Cochin" charset="0"/>
          </a:defRPr>
        </a:defPPr>
      </a:lstStyle>
    </a:lnDef>
  </a:objectDefaults>
  <a:extraClrSchemeLst>
    <a:extraClrScheme>
      <a:clrScheme name="Photo - Vertical - Revers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etwork Blitz">
  <a:themeElements>
    <a:clrScheme name="Network Blitz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fontScheme name="Network Blitz">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2"/>
            </a:solidFill>
            <a:effectLst/>
            <a:latin typeface="Arial" panose="020B0604020202020204" pitchFamily="34" charset="0"/>
            <a:sym typeface="WP IconicSymbolsA" pitchFamily="2" charset="2"/>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2"/>
            </a:solidFill>
            <a:effectLst/>
            <a:latin typeface="Arial" panose="020B0604020202020204" pitchFamily="34" charset="0"/>
            <a:sym typeface="WP IconicSymbolsA" pitchFamily="2" charset="2"/>
          </a:defRPr>
        </a:defPPr>
      </a:lstStyle>
    </a:lnDef>
  </a:objectDefaults>
  <a:extraClrSchemeLst>
    <a:extraClrScheme>
      <a:clrScheme name="Network Blitz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clrMap bg1="dk2" tx1="lt1" bg2="dk1" tx2="lt2" accent1="accent1" accent2="accent2" accent3="accent3" accent4="accent4" accent5="accent5" accent6="accent6" hlink="hlink" folHlink="folHlink"/>
    </a:extraClrScheme>
    <a:extraClrScheme>
      <a:clrScheme name="Network Blitz 2">
        <a:dk1>
          <a:srgbClr val="000066"/>
        </a:dk1>
        <a:lt1>
          <a:srgbClr val="9CC2E8"/>
        </a:lt1>
        <a:dk2>
          <a:srgbClr val="4D4D4D"/>
        </a:dk2>
        <a:lt2>
          <a:srgbClr val="7DAFE1"/>
        </a:lt2>
        <a:accent1>
          <a:srgbClr val="26D2E4"/>
        </a:accent1>
        <a:accent2>
          <a:srgbClr val="D0E2F4"/>
        </a:accent2>
        <a:accent3>
          <a:srgbClr val="CBDDF2"/>
        </a:accent3>
        <a:accent4>
          <a:srgbClr val="000056"/>
        </a:accent4>
        <a:accent5>
          <a:srgbClr val="ACE5EF"/>
        </a:accent5>
        <a:accent6>
          <a:srgbClr val="BCCDDD"/>
        </a:accent6>
        <a:hlink>
          <a:srgbClr val="003366"/>
        </a:hlink>
        <a:folHlink>
          <a:srgbClr val="666699"/>
        </a:folHlink>
      </a:clrScheme>
      <a:clrMap bg1="lt1" tx1="dk1" bg2="lt2" tx2="dk2" accent1="accent1" accent2="accent2" accent3="accent3" accent4="accent4" accent5="accent5" accent6="accent6" hlink="hlink" folHlink="folHlink"/>
    </a:extraClrScheme>
    <a:extraClrScheme>
      <a:clrScheme name="Network Blitz 3">
        <a:dk1>
          <a:srgbClr val="000000"/>
        </a:dk1>
        <a:lt1>
          <a:srgbClr val="EAEAEA"/>
        </a:lt1>
        <a:dk2>
          <a:srgbClr val="333333"/>
        </a:dk2>
        <a:lt2>
          <a:srgbClr val="DDDDDD"/>
        </a:lt2>
        <a:accent1>
          <a:srgbClr val="C0C0C0"/>
        </a:accent1>
        <a:accent2>
          <a:srgbClr val="FFFFFF"/>
        </a:accent2>
        <a:accent3>
          <a:srgbClr val="F3F3F3"/>
        </a:accent3>
        <a:accent4>
          <a:srgbClr val="000000"/>
        </a:accent4>
        <a:accent5>
          <a:srgbClr val="DCDCDC"/>
        </a:accent5>
        <a:accent6>
          <a:srgbClr val="E7E7E7"/>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Network Blitz 4">
        <a:dk1>
          <a:srgbClr val="002E2D"/>
        </a:dk1>
        <a:lt1>
          <a:srgbClr val="FFFFFF"/>
        </a:lt1>
        <a:dk2>
          <a:srgbClr val="005250"/>
        </a:dk2>
        <a:lt2>
          <a:srgbClr val="FFCC00"/>
        </a:lt2>
        <a:accent1>
          <a:srgbClr val="9CE157"/>
        </a:accent1>
        <a:accent2>
          <a:srgbClr val="00817E"/>
        </a:accent2>
        <a:accent3>
          <a:srgbClr val="AAB3B3"/>
        </a:accent3>
        <a:accent4>
          <a:srgbClr val="DADADA"/>
        </a:accent4>
        <a:accent5>
          <a:srgbClr val="CBEEB4"/>
        </a:accent5>
        <a:accent6>
          <a:srgbClr val="007472"/>
        </a:accent6>
        <a:hlink>
          <a:srgbClr val="FFFF99"/>
        </a:hlink>
        <a:folHlink>
          <a:srgbClr val="CCCC00"/>
        </a:folHlink>
      </a:clrScheme>
      <a:clrMap bg1="dk2" tx1="lt1" bg2="dk1" tx2="lt2" accent1="accent1" accent2="accent2" accent3="accent3" accent4="accent4" accent5="accent5" accent6="accent6" hlink="hlink" folHlink="folHlink"/>
    </a:extraClrScheme>
    <a:extraClrScheme>
      <a:clrScheme name="Network Blitz 5">
        <a:dk1>
          <a:srgbClr val="291A4C"/>
        </a:dk1>
        <a:lt1>
          <a:srgbClr val="FFFFFF"/>
        </a:lt1>
        <a:dk2>
          <a:srgbClr val="3B256B"/>
        </a:dk2>
        <a:lt2>
          <a:srgbClr val="FFCC00"/>
        </a:lt2>
        <a:accent1>
          <a:srgbClr val="6EBFCA"/>
        </a:accent1>
        <a:accent2>
          <a:srgbClr val="56369C"/>
        </a:accent2>
        <a:accent3>
          <a:srgbClr val="AFACBA"/>
        </a:accent3>
        <a:accent4>
          <a:srgbClr val="DADADA"/>
        </a:accent4>
        <a:accent5>
          <a:srgbClr val="BADCE1"/>
        </a:accent5>
        <a:accent6>
          <a:srgbClr val="4D308D"/>
        </a:accent6>
        <a:hlink>
          <a:srgbClr val="CCCCFF"/>
        </a:hlink>
        <a:folHlink>
          <a:srgbClr val="666699"/>
        </a:folHlink>
      </a:clrScheme>
      <a:clrMap bg1="dk2" tx1="lt1" bg2="dk1" tx2="lt2" accent1="accent1" accent2="accent2" accent3="accent3" accent4="accent4" accent5="accent5" accent6="accent6" hlink="hlink" folHlink="folHlink"/>
    </a:extraClrScheme>
    <a:extraClrScheme>
      <a:clrScheme name="Network Blitz 6">
        <a:dk1>
          <a:srgbClr val="511D30"/>
        </a:dk1>
        <a:lt1>
          <a:srgbClr val="FFFFFF"/>
        </a:lt1>
        <a:dk2>
          <a:srgbClr val="6D2740"/>
        </a:dk2>
        <a:lt2>
          <a:srgbClr val="FDD409"/>
        </a:lt2>
        <a:accent1>
          <a:srgbClr val="FDB83B"/>
        </a:accent1>
        <a:accent2>
          <a:srgbClr val="9D395D"/>
        </a:accent2>
        <a:accent3>
          <a:srgbClr val="BAACAF"/>
        </a:accent3>
        <a:accent4>
          <a:srgbClr val="DADADA"/>
        </a:accent4>
        <a:accent5>
          <a:srgbClr val="FED8AF"/>
        </a:accent5>
        <a:accent6>
          <a:srgbClr val="8E3353"/>
        </a:accent6>
        <a:hlink>
          <a:srgbClr val="FF99CC"/>
        </a:hlink>
        <a:folHlink>
          <a:srgbClr val="D60093"/>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etwork Blitz">
  <a:themeElements>
    <a:clrScheme name="Network Blitz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fontScheme name="Network Blitz">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2"/>
            </a:solidFill>
            <a:effectLst/>
            <a:latin typeface="Arial" panose="020B0604020202020204" pitchFamily="34" charset="0"/>
            <a:sym typeface="WP IconicSymbolsA" pitchFamily="2" charset="2"/>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2"/>
            </a:solidFill>
            <a:effectLst/>
            <a:latin typeface="Arial" panose="020B0604020202020204" pitchFamily="34" charset="0"/>
            <a:sym typeface="WP IconicSymbolsA" pitchFamily="2" charset="2"/>
          </a:defRPr>
        </a:defPPr>
      </a:lstStyle>
    </a:lnDef>
  </a:objectDefaults>
  <a:extraClrSchemeLst>
    <a:extraClrScheme>
      <a:clrScheme name="Network Blitz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clrMap bg1="dk2" tx1="lt1" bg2="dk1" tx2="lt2" accent1="accent1" accent2="accent2" accent3="accent3" accent4="accent4" accent5="accent5" accent6="accent6" hlink="hlink" folHlink="folHlink"/>
    </a:extraClrScheme>
    <a:extraClrScheme>
      <a:clrScheme name="Network Blitz 2">
        <a:dk1>
          <a:srgbClr val="000066"/>
        </a:dk1>
        <a:lt1>
          <a:srgbClr val="9CC2E8"/>
        </a:lt1>
        <a:dk2>
          <a:srgbClr val="4D4D4D"/>
        </a:dk2>
        <a:lt2>
          <a:srgbClr val="7DAFE1"/>
        </a:lt2>
        <a:accent1>
          <a:srgbClr val="26D2E4"/>
        </a:accent1>
        <a:accent2>
          <a:srgbClr val="D0E2F4"/>
        </a:accent2>
        <a:accent3>
          <a:srgbClr val="CBDDF2"/>
        </a:accent3>
        <a:accent4>
          <a:srgbClr val="000056"/>
        </a:accent4>
        <a:accent5>
          <a:srgbClr val="ACE5EF"/>
        </a:accent5>
        <a:accent6>
          <a:srgbClr val="BCCDDD"/>
        </a:accent6>
        <a:hlink>
          <a:srgbClr val="003366"/>
        </a:hlink>
        <a:folHlink>
          <a:srgbClr val="666699"/>
        </a:folHlink>
      </a:clrScheme>
      <a:clrMap bg1="lt1" tx1="dk1" bg2="lt2" tx2="dk2" accent1="accent1" accent2="accent2" accent3="accent3" accent4="accent4" accent5="accent5" accent6="accent6" hlink="hlink" folHlink="folHlink"/>
    </a:extraClrScheme>
    <a:extraClrScheme>
      <a:clrScheme name="Network Blitz 3">
        <a:dk1>
          <a:srgbClr val="000000"/>
        </a:dk1>
        <a:lt1>
          <a:srgbClr val="EAEAEA"/>
        </a:lt1>
        <a:dk2>
          <a:srgbClr val="333333"/>
        </a:dk2>
        <a:lt2>
          <a:srgbClr val="DDDDDD"/>
        </a:lt2>
        <a:accent1>
          <a:srgbClr val="C0C0C0"/>
        </a:accent1>
        <a:accent2>
          <a:srgbClr val="FFFFFF"/>
        </a:accent2>
        <a:accent3>
          <a:srgbClr val="F3F3F3"/>
        </a:accent3>
        <a:accent4>
          <a:srgbClr val="000000"/>
        </a:accent4>
        <a:accent5>
          <a:srgbClr val="DCDCDC"/>
        </a:accent5>
        <a:accent6>
          <a:srgbClr val="E7E7E7"/>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Network Blitz 4">
        <a:dk1>
          <a:srgbClr val="002E2D"/>
        </a:dk1>
        <a:lt1>
          <a:srgbClr val="FFFFFF"/>
        </a:lt1>
        <a:dk2>
          <a:srgbClr val="005250"/>
        </a:dk2>
        <a:lt2>
          <a:srgbClr val="FFCC00"/>
        </a:lt2>
        <a:accent1>
          <a:srgbClr val="9CE157"/>
        </a:accent1>
        <a:accent2>
          <a:srgbClr val="00817E"/>
        </a:accent2>
        <a:accent3>
          <a:srgbClr val="AAB3B3"/>
        </a:accent3>
        <a:accent4>
          <a:srgbClr val="DADADA"/>
        </a:accent4>
        <a:accent5>
          <a:srgbClr val="CBEEB4"/>
        </a:accent5>
        <a:accent6>
          <a:srgbClr val="007472"/>
        </a:accent6>
        <a:hlink>
          <a:srgbClr val="FFFF99"/>
        </a:hlink>
        <a:folHlink>
          <a:srgbClr val="CCCC00"/>
        </a:folHlink>
      </a:clrScheme>
      <a:clrMap bg1="dk2" tx1="lt1" bg2="dk1" tx2="lt2" accent1="accent1" accent2="accent2" accent3="accent3" accent4="accent4" accent5="accent5" accent6="accent6" hlink="hlink" folHlink="folHlink"/>
    </a:extraClrScheme>
    <a:extraClrScheme>
      <a:clrScheme name="Network Blitz 5">
        <a:dk1>
          <a:srgbClr val="291A4C"/>
        </a:dk1>
        <a:lt1>
          <a:srgbClr val="FFFFFF"/>
        </a:lt1>
        <a:dk2>
          <a:srgbClr val="3B256B"/>
        </a:dk2>
        <a:lt2>
          <a:srgbClr val="FFCC00"/>
        </a:lt2>
        <a:accent1>
          <a:srgbClr val="6EBFCA"/>
        </a:accent1>
        <a:accent2>
          <a:srgbClr val="56369C"/>
        </a:accent2>
        <a:accent3>
          <a:srgbClr val="AFACBA"/>
        </a:accent3>
        <a:accent4>
          <a:srgbClr val="DADADA"/>
        </a:accent4>
        <a:accent5>
          <a:srgbClr val="BADCE1"/>
        </a:accent5>
        <a:accent6>
          <a:srgbClr val="4D308D"/>
        </a:accent6>
        <a:hlink>
          <a:srgbClr val="CCCCFF"/>
        </a:hlink>
        <a:folHlink>
          <a:srgbClr val="666699"/>
        </a:folHlink>
      </a:clrScheme>
      <a:clrMap bg1="dk2" tx1="lt1" bg2="dk1" tx2="lt2" accent1="accent1" accent2="accent2" accent3="accent3" accent4="accent4" accent5="accent5" accent6="accent6" hlink="hlink" folHlink="folHlink"/>
    </a:extraClrScheme>
    <a:extraClrScheme>
      <a:clrScheme name="Network Blitz 6">
        <a:dk1>
          <a:srgbClr val="511D30"/>
        </a:dk1>
        <a:lt1>
          <a:srgbClr val="FFFFFF"/>
        </a:lt1>
        <a:dk2>
          <a:srgbClr val="6D2740"/>
        </a:dk2>
        <a:lt2>
          <a:srgbClr val="FDD409"/>
        </a:lt2>
        <a:accent1>
          <a:srgbClr val="FDB83B"/>
        </a:accent1>
        <a:accent2>
          <a:srgbClr val="9D395D"/>
        </a:accent2>
        <a:accent3>
          <a:srgbClr val="BAACAF"/>
        </a:accent3>
        <a:accent4>
          <a:srgbClr val="DADADA"/>
        </a:accent4>
        <a:accent5>
          <a:srgbClr val="FED8AF"/>
        </a:accent5>
        <a:accent6>
          <a:srgbClr val="8E3353"/>
        </a:accent6>
        <a:hlink>
          <a:srgbClr val="FF99CC"/>
        </a:hlink>
        <a:folHlink>
          <a:srgbClr val="D60093"/>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Network Blitz">
  <a:themeElements>
    <a:clrScheme name="Network Blitz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fontScheme name="Network Blitz">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2"/>
            </a:solidFill>
            <a:effectLst/>
            <a:latin typeface="Arial" panose="020B0604020202020204" pitchFamily="34" charset="0"/>
            <a:sym typeface="WP IconicSymbolsA" pitchFamily="2" charset="2"/>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2"/>
            </a:solidFill>
            <a:effectLst/>
            <a:latin typeface="Arial" panose="020B0604020202020204" pitchFamily="34" charset="0"/>
            <a:sym typeface="WP IconicSymbolsA" pitchFamily="2" charset="2"/>
          </a:defRPr>
        </a:defPPr>
      </a:lstStyle>
    </a:lnDef>
  </a:objectDefaults>
  <a:extraClrSchemeLst>
    <a:extraClrScheme>
      <a:clrScheme name="Network Blitz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clrMap bg1="dk2" tx1="lt1" bg2="dk1" tx2="lt2" accent1="accent1" accent2="accent2" accent3="accent3" accent4="accent4" accent5="accent5" accent6="accent6" hlink="hlink" folHlink="folHlink"/>
    </a:extraClrScheme>
    <a:extraClrScheme>
      <a:clrScheme name="Network Blitz 2">
        <a:dk1>
          <a:srgbClr val="000066"/>
        </a:dk1>
        <a:lt1>
          <a:srgbClr val="9CC2E8"/>
        </a:lt1>
        <a:dk2>
          <a:srgbClr val="4D4D4D"/>
        </a:dk2>
        <a:lt2>
          <a:srgbClr val="7DAFE1"/>
        </a:lt2>
        <a:accent1>
          <a:srgbClr val="26D2E4"/>
        </a:accent1>
        <a:accent2>
          <a:srgbClr val="D0E2F4"/>
        </a:accent2>
        <a:accent3>
          <a:srgbClr val="CBDDF2"/>
        </a:accent3>
        <a:accent4>
          <a:srgbClr val="000056"/>
        </a:accent4>
        <a:accent5>
          <a:srgbClr val="ACE5EF"/>
        </a:accent5>
        <a:accent6>
          <a:srgbClr val="BCCDDD"/>
        </a:accent6>
        <a:hlink>
          <a:srgbClr val="003366"/>
        </a:hlink>
        <a:folHlink>
          <a:srgbClr val="666699"/>
        </a:folHlink>
      </a:clrScheme>
      <a:clrMap bg1="lt1" tx1="dk1" bg2="lt2" tx2="dk2" accent1="accent1" accent2="accent2" accent3="accent3" accent4="accent4" accent5="accent5" accent6="accent6" hlink="hlink" folHlink="folHlink"/>
    </a:extraClrScheme>
    <a:extraClrScheme>
      <a:clrScheme name="Network Blitz 3">
        <a:dk1>
          <a:srgbClr val="000000"/>
        </a:dk1>
        <a:lt1>
          <a:srgbClr val="EAEAEA"/>
        </a:lt1>
        <a:dk2>
          <a:srgbClr val="333333"/>
        </a:dk2>
        <a:lt2>
          <a:srgbClr val="DDDDDD"/>
        </a:lt2>
        <a:accent1>
          <a:srgbClr val="C0C0C0"/>
        </a:accent1>
        <a:accent2>
          <a:srgbClr val="FFFFFF"/>
        </a:accent2>
        <a:accent3>
          <a:srgbClr val="F3F3F3"/>
        </a:accent3>
        <a:accent4>
          <a:srgbClr val="000000"/>
        </a:accent4>
        <a:accent5>
          <a:srgbClr val="DCDCDC"/>
        </a:accent5>
        <a:accent6>
          <a:srgbClr val="E7E7E7"/>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Network Blitz 4">
        <a:dk1>
          <a:srgbClr val="002E2D"/>
        </a:dk1>
        <a:lt1>
          <a:srgbClr val="FFFFFF"/>
        </a:lt1>
        <a:dk2>
          <a:srgbClr val="005250"/>
        </a:dk2>
        <a:lt2>
          <a:srgbClr val="FFCC00"/>
        </a:lt2>
        <a:accent1>
          <a:srgbClr val="9CE157"/>
        </a:accent1>
        <a:accent2>
          <a:srgbClr val="00817E"/>
        </a:accent2>
        <a:accent3>
          <a:srgbClr val="AAB3B3"/>
        </a:accent3>
        <a:accent4>
          <a:srgbClr val="DADADA"/>
        </a:accent4>
        <a:accent5>
          <a:srgbClr val="CBEEB4"/>
        </a:accent5>
        <a:accent6>
          <a:srgbClr val="007472"/>
        </a:accent6>
        <a:hlink>
          <a:srgbClr val="FFFF99"/>
        </a:hlink>
        <a:folHlink>
          <a:srgbClr val="CCCC00"/>
        </a:folHlink>
      </a:clrScheme>
      <a:clrMap bg1="dk2" tx1="lt1" bg2="dk1" tx2="lt2" accent1="accent1" accent2="accent2" accent3="accent3" accent4="accent4" accent5="accent5" accent6="accent6" hlink="hlink" folHlink="folHlink"/>
    </a:extraClrScheme>
    <a:extraClrScheme>
      <a:clrScheme name="Network Blitz 5">
        <a:dk1>
          <a:srgbClr val="291A4C"/>
        </a:dk1>
        <a:lt1>
          <a:srgbClr val="FFFFFF"/>
        </a:lt1>
        <a:dk2>
          <a:srgbClr val="3B256B"/>
        </a:dk2>
        <a:lt2>
          <a:srgbClr val="FFCC00"/>
        </a:lt2>
        <a:accent1>
          <a:srgbClr val="6EBFCA"/>
        </a:accent1>
        <a:accent2>
          <a:srgbClr val="56369C"/>
        </a:accent2>
        <a:accent3>
          <a:srgbClr val="AFACBA"/>
        </a:accent3>
        <a:accent4>
          <a:srgbClr val="DADADA"/>
        </a:accent4>
        <a:accent5>
          <a:srgbClr val="BADCE1"/>
        </a:accent5>
        <a:accent6>
          <a:srgbClr val="4D308D"/>
        </a:accent6>
        <a:hlink>
          <a:srgbClr val="CCCCFF"/>
        </a:hlink>
        <a:folHlink>
          <a:srgbClr val="666699"/>
        </a:folHlink>
      </a:clrScheme>
      <a:clrMap bg1="dk2" tx1="lt1" bg2="dk1" tx2="lt2" accent1="accent1" accent2="accent2" accent3="accent3" accent4="accent4" accent5="accent5" accent6="accent6" hlink="hlink" folHlink="folHlink"/>
    </a:extraClrScheme>
    <a:extraClrScheme>
      <a:clrScheme name="Network Blitz 6">
        <a:dk1>
          <a:srgbClr val="511D30"/>
        </a:dk1>
        <a:lt1>
          <a:srgbClr val="FFFFFF"/>
        </a:lt1>
        <a:dk2>
          <a:srgbClr val="6D2740"/>
        </a:dk2>
        <a:lt2>
          <a:srgbClr val="FDD409"/>
        </a:lt2>
        <a:accent1>
          <a:srgbClr val="FDB83B"/>
        </a:accent1>
        <a:accent2>
          <a:srgbClr val="9D395D"/>
        </a:accent2>
        <a:accent3>
          <a:srgbClr val="BAACAF"/>
        </a:accent3>
        <a:accent4>
          <a:srgbClr val="DADADA"/>
        </a:accent4>
        <a:accent5>
          <a:srgbClr val="FED8AF"/>
        </a:accent5>
        <a:accent6>
          <a:srgbClr val="8E3353"/>
        </a:accent6>
        <a:hlink>
          <a:srgbClr val="FF99CC"/>
        </a:hlink>
        <a:folHlink>
          <a:srgbClr val="D60093"/>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Photo - Vertical - Reve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 - Vertical - Reverse">
      <a:majorFont>
        <a:latin typeface="Franklin Gothic Medium"/>
        <a:ea typeface="ヒラギノ角ゴ ProN W6"/>
        <a:cs typeface="ヒラギノ角ゴ ProN W6"/>
      </a:majorFont>
      <a:minorFont>
        <a:latin typeface="Franklin Gothic Medium"/>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2E2F3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a:ln>
              <a:noFill/>
            </a:ln>
            <a:solidFill>
              <a:srgbClr val="FFFFFF"/>
            </a:solidFill>
            <a:effectLst/>
            <a:latin typeface="Cochin" charset="0"/>
            <a:ea typeface="ヒラギノ明朝 ProN W3" charset="0"/>
            <a:cs typeface="ヒラギノ明朝 ProN W3" charset="0"/>
            <a:sym typeface="Cochin"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2E2F3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a:ln>
              <a:noFill/>
            </a:ln>
            <a:solidFill>
              <a:srgbClr val="FFFFFF"/>
            </a:solidFill>
            <a:effectLst/>
            <a:latin typeface="Cochin" charset="0"/>
            <a:ea typeface="ヒラギノ明朝 ProN W3" charset="0"/>
            <a:cs typeface="ヒラギノ明朝 ProN W3" charset="0"/>
            <a:sym typeface="Cochin" charset="0"/>
          </a:defRPr>
        </a:defPPr>
      </a:lstStyle>
    </a:lnDef>
  </a:objectDefaults>
  <a:extraClrSchemeLst>
    <a:extraClrScheme>
      <a:clrScheme name="Photo - Vertical - Revers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4801</TotalTime>
  <Pages>0</Pages>
  <Words>2396</Words>
  <Characters>0</Characters>
  <Application>Microsoft Office PowerPoint</Application>
  <PresentationFormat>Custom</PresentationFormat>
  <Lines>0</Lines>
  <Paragraphs>291</Paragraphs>
  <Slides>45</Slides>
  <Notes>28</Notes>
  <HiddenSlides>6</HiddenSlides>
  <MMClips>5</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45</vt:i4>
      </vt:variant>
    </vt:vector>
  </HeadingPairs>
  <TitlesOfParts>
    <vt:vector size="64" baseType="lpstr">
      <vt:lpstr>Arial</vt:lpstr>
      <vt:lpstr>Arial Narrow</vt:lpstr>
      <vt:lpstr>Bookman Old Style</vt:lpstr>
      <vt:lpstr>Calibri</vt:lpstr>
      <vt:lpstr>Cochin</vt:lpstr>
      <vt:lpstr>Continuum Bold</vt:lpstr>
      <vt:lpstr>Emerald Isle</vt:lpstr>
      <vt:lpstr>Franklin Gothic Medium</vt:lpstr>
      <vt:lpstr>Garamond</vt:lpstr>
      <vt:lpstr>Lucida Grande</vt:lpstr>
      <vt:lpstr>Times New Roman</vt:lpstr>
      <vt:lpstr>Verdana</vt:lpstr>
      <vt:lpstr>Wingdings</vt:lpstr>
      <vt:lpstr>Black copy</vt:lpstr>
      <vt:lpstr>Photo - Vertical - Reverse</vt:lpstr>
      <vt:lpstr>Network Blitz</vt:lpstr>
      <vt:lpstr>1_Network Blitz</vt:lpstr>
      <vt:lpstr>2_Network Blitz</vt:lpstr>
      <vt:lpstr>1_Photo - Vertical - Reverse</vt:lpstr>
      <vt:lpstr>PowerPoint Presentation</vt:lpstr>
      <vt:lpstr>PowerPoint Presentation</vt:lpstr>
      <vt:lpstr>Ecclesiastes 7:4-5</vt:lpstr>
      <vt:lpstr>2 Timothy 2:15</vt:lpstr>
      <vt:lpstr>Ephesians 5:18-19</vt:lpstr>
      <vt:lpstr>PowerPoint Presentation</vt:lpstr>
      <vt:lpstr>Colossians 3:16</vt:lpstr>
      <vt:lpstr>Genesis 4:19-24</vt:lpstr>
      <vt:lpstr>Exodus 32:19-25</vt:lpstr>
      <vt:lpstr>The Baptist Voice – Fall 2019 Issue 33</vt:lpstr>
      <vt:lpstr>The Baptist Voice – Fall 2019 Issue 33</vt:lpstr>
      <vt:lpstr>PowerPoint Presentation</vt:lpstr>
      <vt:lpstr>“Lukewarmness” results in blindness.</vt:lpstr>
      <vt:lpstr>Genesis 1:1-3</vt:lpstr>
      <vt:lpstr>Genesis 1:1-3</vt:lpstr>
      <vt:lpstr>How did God create the world?</vt:lpstr>
      <vt:lpstr>PowerPoint Presentation</vt:lpstr>
      <vt:lpstr>PowerPoint Presentation</vt:lpstr>
      <vt:lpstr>PowerPoint Presentation</vt:lpstr>
      <vt:lpstr>Perfect Harmony </vt:lpstr>
      <vt:lpstr>Perfect Harmony </vt:lpstr>
      <vt:lpstr>PowerPoint Presentation</vt:lpstr>
      <vt:lpstr>1 Peter 5:8</vt:lpstr>
      <vt:lpstr>The great Adversary–Satan</vt:lpstr>
      <vt:lpstr>Ezekiel 28</vt:lpstr>
      <vt:lpstr>Revelation 12:7&amp;9</vt:lpstr>
      <vt:lpstr>Revelation 12:9</vt:lpstr>
      <vt:lpstr>Zephaniah 3:17</vt:lpstr>
      <vt:lpstr>God’s Creation  Is Musical</vt:lpstr>
      <vt:lpstr>God’s Creation Makes Music!</vt:lpstr>
      <vt:lpstr>THE IMPORTANCE  of HEARING </vt:lpstr>
      <vt:lpstr>Tone Deaf &amp; All Thumbs? Frank R. Wilson Professor of Neurology - Practicing Neurologist  </vt:lpstr>
      <vt:lpstr>PowerPoint Presentation</vt:lpstr>
      <vt:lpstr>THE IMPORTANCE of HEARING</vt:lpstr>
      <vt:lpstr>PowerPoint Presentation</vt:lpstr>
      <vt:lpstr>Music Is Very Powerful</vt:lpstr>
      <vt:lpstr>PowerPoint Presentation</vt:lpstr>
      <vt:lpstr>PowerPoint Presentation</vt:lpstr>
      <vt:lpstr>6th Century, Roman philosopher Anicius Boethius, wrote:</vt:lpstr>
      <vt:lpstr>PowerPoint Presentation</vt:lpstr>
      <vt:lpstr>Masaru Emoto</vt:lpstr>
      <vt:lpstr>Masaru Emoto</vt:lpstr>
      <vt:lpstr>PowerPoint Presentation</vt:lpstr>
      <vt:lpstr>Proverbs 2:1-5</vt:lpstr>
      <vt:lpstr>Proverbs 2:1-5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Gregg Nash</dc:creator>
  <cp:keywords/>
  <dc:description/>
  <cp:lastModifiedBy>Gregg Nash</cp:lastModifiedBy>
  <cp:revision>79</cp:revision>
  <dcterms:created xsi:type="dcterms:W3CDTF">2012-11-14T21:33:41Z</dcterms:created>
  <dcterms:modified xsi:type="dcterms:W3CDTF">2020-06-03T20:35:06Z</dcterms:modified>
</cp:coreProperties>
</file>