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58" r:id="rId2"/>
    <p:sldMasterId id="2147483760" r:id="rId3"/>
    <p:sldMasterId id="2147483762" r:id="rId4"/>
    <p:sldMasterId id="2147483764" r:id="rId5"/>
    <p:sldMasterId id="2147483766" r:id="rId6"/>
    <p:sldMasterId id="2147483768" r:id="rId7"/>
    <p:sldMasterId id="2147483770" r:id="rId8"/>
    <p:sldMasterId id="2147483772" r:id="rId9"/>
    <p:sldMasterId id="2147483774" r:id="rId10"/>
    <p:sldMasterId id="2147483776" r:id="rId11"/>
    <p:sldMasterId id="2147483778" r:id="rId12"/>
  </p:sldMasterIdLst>
  <p:notesMasterIdLst>
    <p:notesMasterId r:id="rId44"/>
  </p:notesMasterIdLst>
  <p:sldIdLst>
    <p:sldId id="256"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57" r:id="rId41"/>
    <p:sldId id="326" r:id="rId42"/>
    <p:sldId id="327" r:id="rId43"/>
  </p:sldIdLst>
  <p:sldSz cx="24384000" cy="13716000"/>
  <p:notesSz cx="6858000" cy="9144000"/>
  <p:defaultTextStyle>
    <a:defPPr>
      <a:defRPr lang="en-US"/>
    </a:defPPr>
    <a:lvl1pPr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1pPr>
    <a:lvl2pPr marL="4572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2pPr>
    <a:lvl3pPr marL="9144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3pPr>
    <a:lvl4pPr marL="13716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4pPr>
    <a:lvl5pPr marL="18288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5pPr>
    <a:lvl6pPr marL="22860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6pPr>
    <a:lvl7pPr marL="27432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7pPr>
    <a:lvl8pPr marL="32004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8pPr>
    <a:lvl9pPr marL="36576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10" autoAdjust="0"/>
  </p:normalViewPr>
  <p:slideViewPr>
    <p:cSldViewPr>
      <p:cViewPr varScale="1">
        <p:scale>
          <a:sx n="51" d="100"/>
          <a:sy n="51" d="100"/>
        </p:scale>
        <p:origin x="828" y="108"/>
      </p:cViewPr>
      <p:guideLst>
        <p:guide orient="horz" pos="4320"/>
        <p:guide pos="7680"/>
      </p:guideLst>
    </p:cSldViewPr>
  </p:slideViewPr>
  <p:notesTextViewPr>
    <p:cViewPr>
      <p:scale>
        <a:sx n="100" d="100"/>
        <a:sy n="100" d="100"/>
      </p:scale>
      <p:origin x="0" y="0"/>
    </p:cViewPr>
  </p:notesTextViewPr>
  <p:sorterViewPr>
    <p:cViewPr>
      <p:scale>
        <a:sx n="66" d="100"/>
        <a:sy n="66" d="100"/>
      </p:scale>
      <p:origin x="0" y="284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1081248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Cochi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Cochin"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Cochin"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Cochin"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Cochi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Aiwas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en.wikipedia.org/wiki/Holy_Guardian_Ange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Rot="1" noChangeAspect="1" noChangeArrowheads="1"/>
          </p:cNvSpPr>
          <p:nvPr>
            <p:ph type="sldImg"/>
          </p:nvPr>
        </p:nvSpPr>
        <p:spPr>
          <a:xfrm>
            <a:off x="381000" y="685800"/>
            <a:ext cx="6096000" cy="3429000"/>
          </a:xfrm>
          <a:solidFill>
            <a:srgbClr val="FFFFFF"/>
          </a:solidFill>
          <a:ln/>
        </p:spPr>
      </p:sp>
      <p:sp>
        <p:nvSpPr>
          <p:cNvPr id="1443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000">
                <a:latin typeface="Lucida Grande" pitchFamily="-1" charset="0"/>
                <a:ea typeface="ＭＳ Ｐゴシック" panose="020B0600070205080204" pitchFamily="34" charset="-128"/>
                <a:sym typeface="Lucida Grande" pitchFamily="-1" charset="0"/>
              </a:rPr>
              <a:t>As we dive into these music samples it is important and profitable to realize that music was designed by God to serve a purpose.</a:t>
            </a:r>
          </a:p>
        </p:txBody>
      </p:sp>
    </p:spTree>
    <p:extLst>
      <p:ext uri="{BB962C8B-B14F-4D97-AF65-F5344CB8AC3E}">
        <p14:creationId xmlns:p14="http://schemas.microsoft.com/office/powerpoint/2010/main" val="823254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
          <p:cNvSpPr>
            <a:spLocks noGrp="1" noRot="1" noChangeAspect="1" noChangeArrowheads="1"/>
          </p:cNvSpPr>
          <p:nvPr>
            <p:ph type="sldImg"/>
          </p:nvPr>
        </p:nvSpPr>
        <p:spPr>
          <a:xfrm>
            <a:off x="381000" y="685800"/>
            <a:ext cx="6096000" cy="3429000"/>
          </a:xfrm>
          <a:solidFill>
            <a:srgbClr val="FFFFFF"/>
          </a:solidFill>
          <a:ln/>
        </p:spPr>
      </p:sp>
      <p:sp>
        <p:nvSpPr>
          <p:cNvPr id="2375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When 1950’s are mentioned-1st thing comes to mind Rock n’ Roll</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-Developed from southern blues with an added strong back beat</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-In 1951 in an effort to introduce rhythm and blues to a broader white audience</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Still hesitant to fully embrace “black music”, disc jockey...</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356220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Rot="1" noChangeAspect="1" noChangeArrowheads="1"/>
          </p:cNvSpPr>
          <p:nvPr>
            <p:ph type="sldImg"/>
          </p:nvPr>
        </p:nvSpPr>
        <p:spPr>
          <a:xfrm>
            <a:off x="381000" y="685800"/>
            <a:ext cx="6096000" cy="3429000"/>
          </a:xfrm>
          <a:solidFill>
            <a:srgbClr val="FFFFFF"/>
          </a:solidFill>
          <a:ln/>
        </p:spPr>
      </p:sp>
      <p:sp>
        <p:nvSpPr>
          <p:cNvPr id="2396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Gets its name from young people in the back seat</a:t>
            </a:r>
          </a:p>
        </p:txBody>
      </p:sp>
    </p:spTree>
    <p:extLst>
      <p:ext uri="{BB962C8B-B14F-4D97-AF65-F5344CB8AC3E}">
        <p14:creationId xmlns:p14="http://schemas.microsoft.com/office/powerpoint/2010/main" val="4108145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
          <p:cNvSpPr>
            <a:spLocks noGrp="1" noRot="1" noChangeAspect="1" noChangeArrowheads="1"/>
          </p:cNvSpPr>
          <p:nvPr>
            <p:ph type="sldImg"/>
          </p:nvPr>
        </p:nvSpPr>
        <p:spPr>
          <a:xfrm>
            <a:off x="381000" y="685800"/>
            <a:ext cx="6096000" cy="3429000"/>
          </a:xfrm>
          <a:solidFill>
            <a:srgbClr val="FFFFFF"/>
          </a:solidFill>
          <a:ln/>
        </p:spPr>
      </p:sp>
      <p:sp>
        <p:nvSpPr>
          <p:cNvPr id="2416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Rhythm guitar (notice identical poly rhythmic elements)</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Happier, fun, energetic song</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MUSIC</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38160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
          <p:cNvSpPr>
            <a:spLocks noGrp="1" noRot="1" noChangeAspect="1" noChangeArrowheads="1"/>
          </p:cNvSpPr>
          <p:nvPr>
            <p:ph type="sldImg"/>
          </p:nvPr>
        </p:nvSpPr>
        <p:spPr>
          <a:xfrm>
            <a:off x="381000" y="685800"/>
            <a:ext cx="6096000" cy="3429000"/>
          </a:xfrm>
          <a:solidFill>
            <a:srgbClr val="FFFFFF"/>
          </a:solidFill>
          <a:ln/>
        </p:spPr>
      </p:sp>
      <p:sp>
        <p:nvSpPr>
          <p:cNvPr id="2437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of the earliest pioneers of Rock n' Roll said:</a:t>
            </a:r>
          </a:p>
        </p:txBody>
      </p:sp>
    </p:spTree>
    <p:extLst>
      <p:ext uri="{BB962C8B-B14F-4D97-AF65-F5344CB8AC3E}">
        <p14:creationId xmlns:p14="http://schemas.microsoft.com/office/powerpoint/2010/main" val="2758820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
          <p:cNvSpPr>
            <a:spLocks noGrp="1" noRot="1" noChangeAspect="1" noChangeArrowheads="1"/>
          </p:cNvSpPr>
          <p:nvPr>
            <p:ph type="sldImg"/>
          </p:nvPr>
        </p:nvSpPr>
        <p:spPr>
          <a:xfrm>
            <a:off x="381000" y="685800"/>
            <a:ext cx="6096000" cy="3429000"/>
          </a:xfrm>
          <a:solidFill>
            <a:srgbClr val="FFFFFF"/>
          </a:solidFill>
          <a:ln/>
        </p:spPr>
      </p:sp>
      <p:sp>
        <p:nvSpPr>
          <p:cNvPr id="2457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In fact in a sermon on music, we heard a story of a young man who came over from Africa to attend college here in America. Not long after being here, he heard a song on the radio and went “hey, I know that rhythm, thats fom back home! I can play that! SO he went and joined the college band. </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 gentleman who was telling the story told us the name of the song, “Tear Drops from My Eyes”, well we wanted to know what it was that he heard that made him think of tribal music back home. Would you?...</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MUSIC CLIP- Tear Drops From My Eyes</a:t>
            </a:r>
          </a:p>
        </p:txBody>
      </p:sp>
    </p:spTree>
    <p:extLst>
      <p:ext uri="{BB962C8B-B14F-4D97-AF65-F5344CB8AC3E}">
        <p14:creationId xmlns:p14="http://schemas.microsoft.com/office/powerpoint/2010/main" val="394568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
          <p:cNvSpPr>
            <a:spLocks noGrp="1" noRot="1" noChangeAspect="1" noChangeArrowheads="1"/>
          </p:cNvSpPr>
          <p:nvPr>
            <p:ph type="sldImg"/>
          </p:nvPr>
        </p:nvSpPr>
        <p:spPr>
          <a:xfrm>
            <a:off x="381000" y="685800"/>
            <a:ext cx="6096000" cy="3429000"/>
          </a:xfrm>
          <a:solidFill>
            <a:srgbClr val="FFFFFF"/>
          </a:solidFill>
          <a:ln/>
        </p:spPr>
      </p:sp>
      <p:sp>
        <p:nvSpPr>
          <p:cNvPr id="2478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 gates had been opened</a:t>
            </a:r>
          </a:p>
        </p:txBody>
      </p:sp>
    </p:spTree>
    <p:extLst>
      <p:ext uri="{BB962C8B-B14F-4D97-AF65-F5344CB8AC3E}">
        <p14:creationId xmlns:p14="http://schemas.microsoft.com/office/powerpoint/2010/main" val="177870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
          <p:cNvSpPr>
            <a:spLocks noGrp="1" noRot="1" noChangeAspect="1" noChangeArrowheads="1"/>
          </p:cNvSpPr>
          <p:nvPr>
            <p:ph type="sldImg"/>
          </p:nvPr>
        </p:nvSpPr>
        <p:spPr>
          <a:xfrm>
            <a:off x="381000" y="685800"/>
            <a:ext cx="6096000" cy="3429000"/>
          </a:xfrm>
          <a:solidFill>
            <a:srgbClr val="FFFFFF"/>
          </a:solidFill>
          <a:ln/>
        </p:spPr>
      </p:sp>
      <p:sp>
        <p:nvSpPr>
          <p:cNvPr id="2498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Before Bullet Points:</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By the late 50’s rock n’ roll began showing its negative effects...</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It was unmasked as...</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There was a good reason for people to be concerned</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 music had a licentious effect.</a:t>
            </a:r>
          </a:p>
        </p:txBody>
      </p:sp>
    </p:spTree>
    <p:extLst>
      <p:ext uri="{BB962C8B-B14F-4D97-AF65-F5344CB8AC3E}">
        <p14:creationId xmlns:p14="http://schemas.microsoft.com/office/powerpoint/2010/main" val="293006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p:cNvSpPr>
            <a:spLocks noGrp="1" noRot="1" noChangeAspect="1" noChangeArrowheads="1"/>
          </p:cNvSpPr>
          <p:nvPr>
            <p:ph type="sldImg"/>
          </p:nvPr>
        </p:nvSpPr>
        <p:spPr>
          <a:xfrm>
            <a:off x="381000" y="685800"/>
            <a:ext cx="6096000" cy="3429000"/>
          </a:xfrm>
          <a:solidFill>
            <a:srgbClr val="FFFFFF"/>
          </a:solidFill>
          <a:ln/>
        </p:spPr>
      </p:sp>
      <p:sp>
        <p:nvSpPr>
          <p:cNvPr id="2519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Before Bullet Points:</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By the late 50’s rock n’ roll began showing its negative effects...</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It was unmasked as...</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There was a good reason for people to be concerned</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 music had a licentious effect.</a:t>
            </a:r>
          </a:p>
        </p:txBody>
      </p:sp>
    </p:spTree>
    <p:extLst>
      <p:ext uri="{BB962C8B-B14F-4D97-AF65-F5344CB8AC3E}">
        <p14:creationId xmlns:p14="http://schemas.microsoft.com/office/powerpoint/2010/main" val="105225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
          <p:cNvSpPr>
            <a:spLocks noGrp="1" noRot="1" noChangeAspect="1" noChangeArrowheads="1"/>
          </p:cNvSpPr>
          <p:nvPr>
            <p:ph type="sldImg"/>
          </p:nvPr>
        </p:nvSpPr>
        <p:spPr>
          <a:xfrm>
            <a:off x="381000" y="685800"/>
            <a:ext cx="6096000" cy="3429000"/>
          </a:xfrm>
          <a:solidFill>
            <a:srgbClr val="FFFFFF"/>
          </a:solidFill>
          <a:ln/>
        </p:spPr>
      </p:sp>
      <p:sp>
        <p:nvSpPr>
          <p:cNvPr id="2099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Speak in tongues, Flip around on ground, same as pagan worshippers, using same voodoo</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Baptized paganism</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 don't believe these new converts were trying to bring demon possession INTO the church they just did not know any other way to worship!</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We will come back to this idea </a:t>
            </a:r>
          </a:p>
        </p:txBody>
      </p:sp>
    </p:spTree>
    <p:extLst>
      <p:ext uri="{BB962C8B-B14F-4D97-AF65-F5344CB8AC3E}">
        <p14:creationId xmlns:p14="http://schemas.microsoft.com/office/powerpoint/2010/main" val="102115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
          <p:cNvSpPr>
            <a:spLocks noGrp="1" noRot="1" noChangeAspect="1" noChangeArrowheads="1"/>
          </p:cNvSpPr>
          <p:nvPr>
            <p:ph type="sldImg"/>
          </p:nvPr>
        </p:nvSpPr>
        <p:spPr>
          <a:xfrm>
            <a:off x="381000" y="685800"/>
            <a:ext cx="6096000" cy="3429000"/>
          </a:xfrm>
          <a:solidFill>
            <a:srgbClr val="FFFFFF"/>
          </a:solidFill>
          <a:ln/>
        </p:spPr>
      </p:sp>
      <p:sp>
        <p:nvSpPr>
          <p:cNvPr id="2119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Dwight Moody &amp; Ira Sankey 1875</a:t>
            </a: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Music Clip-Amazing Grace (Sacred)</a:t>
            </a: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CLIP-1851 Old Folks At Home (secular/America)(acceptable)</a:t>
            </a: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CLIP-1859 Dixie (folk/America)(</a:t>
            </a:r>
            <a:r>
              <a:rPr lang="en-US" altLang="en-US" sz="3600" dirty="0" err="1">
                <a:latin typeface="Franklin Gothic Medium" panose="020B0603020102020204" pitchFamily="34" charset="0"/>
                <a:ea typeface="ＭＳ Ｐゴシック" panose="020B0600070205080204" pitchFamily="34" charset="-128"/>
                <a:sym typeface="Franklin Gothic Medium" panose="020B0603020102020204" pitchFamily="34" charset="0"/>
              </a:rPr>
              <a:t>note:as</a:t>
            </a:r>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 we continue start paying attention to how it moves body/classical-head/folk-upper torso/</a:t>
            </a:r>
            <a:r>
              <a:rPr lang="en-US" altLang="en-US" sz="3600" dirty="0" err="1">
                <a:latin typeface="Franklin Gothic Medium" panose="020B0603020102020204" pitchFamily="34" charset="0"/>
                <a:ea typeface="ＭＳ Ｐゴシック" panose="020B0600070205080204" pitchFamily="34" charset="-128"/>
                <a:sym typeface="Franklin Gothic Medium" panose="020B0603020102020204" pitchFamily="34" charset="0"/>
              </a:rPr>
              <a:t>voo</a:t>
            </a:r>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-doo-sensual lower)</a:t>
            </a: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beat </a:t>
            </a:r>
            <a:r>
              <a:rPr lang="en-US" altLang="en-US" sz="3600" dirty="0" err="1">
                <a:latin typeface="Franklin Gothic Medium" panose="020B0603020102020204" pitchFamily="34" charset="0"/>
                <a:ea typeface="ＭＳ Ｐゴシック" panose="020B0600070205080204" pitchFamily="34" charset="-128"/>
                <a:sym typeface="Franklin Gothic Medium" panose="020B0603020102020204" pitchFamily="34" charset="0"/>
              </a:rPr>
              <a:t>dominately</a:t>
            </a:r>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 on the 1 &amp; 3 but there is another cross rhythm coming in too that is on the 2 &amp; 4 (remember sync good when sprinkled, problem when constant)</a:t>
            </a:r>
          </a:p>
          <a:p>
            <a:pPr eaLnBrk="1" hangingPunct="1"/>
            <a:endPar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Traditional </a:t>
            </a:r>
            <a:r>
              <a:rPr lang="en-US" altLang="en-US" sz="3600" dirty="0" err="1">
                <a:latin typeface="Franklin Gothic Medium" panose="020B0603020102020204" pitchFamily="34" charset="0"/>
                <a:ea typeface="ＭＳ Ｐゴシック" panose="020B0600070205080204" pitchFamily="34" charset="-128"/>
                <a:sym typeface="Franklin Gothic Medium" panose="020B0603020102020204" pitchFamily="34" charset="0"/>
              </a:rPr>
              <a:t>american</a:t>
            </a:r>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 music had not adopted the lower base sounds of tribal music yet but it did have strong rhythm and </a:t>
            </a:r>
            <a:r>
              <a:rPr lang="en-US" altLang="en-US" sz="3600" dirty="0" err="1">
                <a:latin typeface="Franklin Gothic Medium" panose="020B0603020102020204" pitchFamily="34" charset="0"/>
                <a:ea typeface="ＭＳ Ｐゴシック" panose="020B0600070205080204" pitchFamily="34" charset="-128"/>
                <a:sym typeface="Franklin Gothic Medium" panose="020B0603020102020204" pitchFamily="34" charset="0"/>
              </a:rPr>
              <a:t>sincopation</a:t>
            </a:r>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 at times </a:t>
            </a:r>
          </a:p>
          <a:p>
            <a:pPr eaLnBrk="1" hangingPunct="1"/>
            <a:r>
              <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rPr>
              <a:t>(becomes big problem when the two really combine 50/60s)</a:t>
            </a:r>
          </a:p>
          <a:p>
            <a:pPr eaLnBrk="1" hangingPunct="1"/>
            <a:endPar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endPar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47104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Grp="1" noRot="1" noChangeAspect="1" noChangeArrowheads="1"/>
          </p:cNvSpPr>
          <p:nvPr>
            <p:ph type="sldImg"/>
          </p:nvPr>
        </p:nvSpPr>
        <p:spPr>
          <a:xfrm>
            <a:off x="381000" y="685800"/>
            <a:ext cx="6096000" cy="3429000"/>
          </a:xfrm>
          <a:solidFill>
            <a:srgbClr val="FFFFFF"/>
          </a:solidFill>
          <a:ln/>
        </p:spPr>
      </p:sp>
      <p:sp>
        <p:nvSpPr>
          <p:cNvPr id="2140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This would drastically change the way we listened to music.</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Up to this point had to be where music was being played! </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Its influence was LIMITED.</a:t>
            </a:r>
          </a:p>
        </p:txBody>
      </p:sp>
    </p:spTree>
    <p:extLst>
      <p:ext uri="{BB962C8B-B14F-4D97-AF65-F5344CB8AC3E}">
        <p14:creationId xmlns:p14="http://schemas.microsoft.com/office/powerpoint/2010/main" val="343332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
          <p:cNvSpPr>
            <a:spLocks noGrp="1" noRot="1" noChangeAspect="1" noChangeArrowheads="1"/>
          </p:cNvSpPr>
          <p:nvPr>
            <p:ph type="sldImg"/>
          </p:nvPr>
        </p:nvSpPr>
        <p:spPr>
          <a:xfrm>
            <a:off x="381000" y="685800"/>
            <a:ext cx="6096000" cy="3429000"/>
          </a:xfrm>
          <a:solidFill>
            <a:srgbClr val="FFFFFF"/>
          </a:solidFill>
          <a:ln/>
        </p:spPr>
      </p:sp>
      <p:sp>
        <p:nvSpPr>
          <p:cNvPr id="2170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Crowley claims that the author was an entity named </a:t>
            </a:r>
            <a:r>
              <a:rPr lang="en-US" altLang="en-US" sz="3600" u="sng">
                <a:latin typeface="Franklin Gothic Medium" panose="020B0603020102020204" pitchFamily="34" charset="0"/>
                <a:ea typeface="ＭＳ Ｐゴシック" panose="020B0600070205080204" pitchFamily="34" charset="-128"/>
                <a:sym typeface="Franklin Gothic Medium" panose="020B0603020102020204" pitchFamily="34" charset="0"/>
                <a:hlinkClick r:id="rId3"/>
              </a:rPr>
              <a:t>Aiwass</a:t>
            </a: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 whom he later referred to as his personal </a:t>
            </a:r>
            <a:r>
              <a:rPr lang="en-US" altLang="en-US" sz="3600" u="sng">
                <a:latin typeface="Franklin Gothic Medium" panose="020B0603020102020204" pitchFamily="34" charset="0"/>
                <a:ea typeface="ＭＳ Ｐゴシック" panose="020B0600070205080204" pitchFamily="34" charset="-128"/>
                <a:sym typeface="Franklin Gothic Medium" panose="020B0603020102020204" pitchFamily="34" charset="0"/>
              </a:rPr>
              <a:t>Holy G</a:t>
            </a:r>
            <a:r>
              <a:rPr lang="en-US" altLang="en-US" sz="3600" u="sng">
                <a:latin typeface="Franklin Gothic Medium" panose="020B0603020102020204" pitchFamily="34" charset="0"/>
                <a:ea typeface="ＭＳ Ｐゴシック" panose="020B0600070205080204" pitchFamily="34" charset="-128"/>
                <a:sym typeface="Franklin Gothic Medium" panose="020B0603020102020204" pitchFamily="34" charset="0"/>
                <a:hlinkClick r:id="rId4"/>
              </a:rPr>
              <a:t>uardian Angel</a:t>
            </a: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hlinkClick r:id="rId4"/>
              </a:rPr>
              <a:t> (or "</a:t>
            </a: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Higher Self").</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263942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Grp="1" noRot="1" noChangeAspect="1" noChangeArrowheads="1"/>
          </p:cNvSpPr>
          <p:nvPr>
            <p:ph type="sldImg"/>
          </p:nvPr>
        </p:nvSpPr>
        <p:spPr>
          <a:xfrm>
            <a:off x="381000" y="685800"/>
            <a:ext cx="6096000" cy="3429000"/>
          </a:xfrm>
          <a:solidFill>
            <a:srgbClr val="FFFFFF"/>
          </a:solidFill>
          <a:ln/>
        </p:spPr>
      </p:sp>
      <p:sp>
        <p:nvSpPr>
          <p:cNvPr id="2232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He has remained an influential figure to current day</a:t>
            </a:r>
          </a:p>
        </p:txBody>
      </p:sp>
    </p:spTree>
    <p:extLst>
      <p:ext uri="{BB962C8B-B14F-4D97-AF65-F5344CB8AC3E}">
        <p14:creationId xmlns:p14="http://schemas.microsoft.com/office/powerpoint/2010/main" val="269232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Grp="1" noRot="1" noChangeAspect="1" noChangeArrowheads="1"/>
          </p:cNvSpPr>
          <p:nvPr>
            <p:ph type="sldImg"/>
          </p:nvPr>
        </p:nvSpPr>
        <p:spPr>
          <a:xfrm>
            <a:off x="381000" y="685800"/>
            <a:ext cx="6096000" cy="3429000"/>
          </a:xfrm>
          <a:solidFill>
            <a:srgbClr val="FFFFFF"/>
          </a:solidFill>
          <a:ln/>
        </p:spPr>
      </p:sp>
      <p:sp>
        <p:nvSpPr>
          <p:cNvPr id="2252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Second bullet: Tell his story</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MUSIC</a:t>
            </a:r>
          </a:p>
        </p:txBody>
      </p:sp>
    </p:spTree>
    <p:extLst>
      <p:ext uri="{BB962C8B-B14F-4D97-AF65-F5344CB8AC3E}">
        <p14:creationId xmlns:p14="http://schemas.microsoft.com/office/powerpoint/2010/main" val="314972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Grp="1" noRot="1" noChangeAspect="1" noChangeArrowheads="1"/>
          </p:cNvSpPr>
          <p:nvPr>
            <p:ph type="sldImg"/>
          </p:nvPr>
        </p:nvSpPr>
        <p:spPr>
          <a:xfrm>
            <a:off x="381000" y="685800"/>
            <a:ext cx="6096000" cy="3429000"/>
          </a:xfrm>
          <a:solidFill>
            <a:srgbClr val="FFFFFF"/>
          </a:solidFill>
          <a:ln/>
        </p:spPr>
      </p:sp>
      <p:sp>
        <p:nvSpPr>
          <p:cNvPr id="23245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We are going to listen to quite a few clips right now to cover early 1900-1940 to show the progression happening.</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1: black folk music</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2: progression</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3: Jazz 1920</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4: R&amp;B 1930</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BULLET POINT THEN...</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5: 1930 Irving Berlin (start using some of the jazz elements/don’t adopt the R&amp;B sound yet but that’s coming!) </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6: In 1940 this is what the sound of R&amp;B had come to.</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All that would be considered secular music but gospel music was becoming very popular during this time too.</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Here are a few examples of top gospel songs one from the 20/30/40s</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7- 1920 The Old Gospel Ship</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8-1930 Lead Me That Rock</a:t>
            </a: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CLIP 9-1940 Jesus Met the Woman at the Well (Jesus talking!)(gospel jazz, makes you want to get low as opposed to lift)</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14383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Grp="1" noRot="1" noChangeAspect="1" noChangeArrowheads="1"/>
          </p:cNvSpPr>
          <p:nvPr>
            <p:ph type="sldImg"/>
          </p:nvPr>
        </p:nvSpPr>
        <p:spPr>
          <a:xfrm>
            <a:off x="381000" y="685800"/>
            <a:ext cx="6096000" cy="3429000"/>
          </a:xfrm>
          <a:solidFill>
            <a:srgbClr val="FFFFFF"/>
          </a:solidFill>
          <a:ln/>
        </p:spPr>
      </p:sp>
      <p:sp>
        <p:nvSpPr>
          <p:cNvPr id="2355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But...</a:t>
            </a:r>
          </a:p>
        </p:txBody>
      </p:sp>
    </p:spTree>
    <p:extLst>
      <p:ext uri="{BB962C8B-B14F-4D97-AF65-F5344CB8AC3E}">
        <p14:creationId xmlns:p14="http://schemas.microsoft.com/office/powerpoint/2010/main" val="1704336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fld id="{A57C8E43-8F44-4509-A1D8-EF58265F140D}" type="slidenum">
              <a:rPr lang="en-US" altLang="en-US"/>
              <a:pPr/>
              <a:t>‹#›</a:t>
            </a:fld>
            <a:endParaRPr lang="en-US" altLang="en-US"/>
          </a:p>
        </p:txBody>
      </p:sp>
    </p:spTree>
    <p:extLst>
      <p:ext uri="{BB962C8B-B14F-4D97-AF65-F5344CB8AC3E}">
        <p14:creationId xmlns:p14="http://schemas.microsoft.com/office/powerpoint/2010/main" val="14399063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2EE35EE8-46F8-4E0C-9539-14CCE45DD06F}" type="slidenum">
              <a:rPr lang="en-US" altLang="en-US"/>
              <a:pPr/>
              <a:t>‹#›</a:t>
            </a:fld>
            <a:endParaRPr lang="en-US" altLang="en-US"/>
          </a:p>
        </p:txBody>
      </p:sp>
    </p:spTree>
    <p:extLst>
      <p:ext uri="{BB962C8B-B14F-4D97-AF65-F5344CB8AC3E}">
        <p14:creationId xmlns:p14="http://schemas.microsoft.com/office/powerpoint/2010/main" val="36784612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D25CD1BB-FFB3-4B13-9C5D-2B04F09B4364}" type="slidenum">
              <a:rPr lang="en-US" altLang="en-US"/>
              <a:pPr/>
              <a:t>‹#›</a:t>
            </a:fld>
            <a:endParaRPr lang="en-US" altLang="en-US"/>
          </a:p>
        </p:txBody>
      </p:sp>
    </p:spTree>
    <p:extLst>
      <p:ext uri="{BB962C8B-B14F-4D97-AF65-F5344CB8AC3E}">
        <p14:creationId xmlns:p14="http://schemas.microsoft.com/office/powerpoint/2010/main" val="162676775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65574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40302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8064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14182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93684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90447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33578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54465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453ECA6A-48A7-4E33-8294-E663039890FF}" type="slidenum">
              <a:rPr lang="en-US" altLang="en-US"/>
              <a:pPr/>
              <a:t>‹#›</a:t>
            </a:fld>
            <a:endParaRPr lang="en-US" altLang="en-US"/>
          </a:p>
        </p:txBody>
      </p:sp>
    </p:spTree>
    <p:extLst>
      <p:ext uri="{BB962C8B-B14F-4D97-AF65-F5344CB8AC3E}">
        <p14:creationId xmlns:p14="http://schemas.microsoft.com/office/powerpoint/2010/main" val="396730823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82032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2968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22891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fld id="{CE5FD85C-2D13-4CCC-A946-B222F968054E}" type="slidenum">
              <a:rPr lang="en-US" altLang="en-US"/>
              <a:pPr/>
              <a:t>‹#›</a:t>
            </a:fld>
            <a:endParaRPr lang="en-US" altLang="en-US"/>
          </a:p>
        </p:txBody>
      </p:sp>
    </p:spTree>
    <p:extLst>
      <p:ext uri="{BB962C8B-B14F-4D97-AF65-F5344CB8AC3E}">
        <p14:creationId xmlns:p14="http://schemas.microsoft.com/office/powerpoint/2010/main" val="205170572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fld id="{4225424B-B157-4EF7-B2F9-6C25F23ACD1A}" type="slidenum">
              <a:rPr lang="en-US" altLang="en-US"/>
              <a:pPr/>
              <a:t>‹#›</a:t>
            </a:fld>
            <a:endParaRPr lang="en-US" altLang="en-US"/>
          </a:p>
        </p:txBody>
      </p:sp>
    </p:spTree>
    <p:extLst>
      <p:ext uri="{BB962C8B-B14F-4D97-AF65-F5344CB8AC3E}">
        <p14:creationId xmlns:p14="http://schemas.microsoft.com/office/powerpoint/2010/main" val="74482385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fld id="{0F5768C5-11CB-4331-9A3D-BFBE34195C31}" type="slidenum">
              <a:rPr lang="en-US" altLang="en-US"/>
              <a:pPr/>
              <a:t>‹#›</a:t>
            </a:fld>
            <a:endParaRPr lang="en-US" altLang="en-US"/>
          </a:p>
        </p:txBody>
      </p:sp>
    </p:spTree>
    <p:extLst>
      <p:ext uri="{BB962C8B-B14F-4D97-AF65-F5344CB8AC3E}">
        <p14:creationId xmlns:p14="http://schemas.microsoft.com/office/powerpoint/2010/main" val="39052981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fld id="{4B15CB77-5522-4627-80F0-FDBD0639D546}" type="slidenum">
              <a:rPr lang="en-US" altLang="en-US"/>
              <a:pPr/>
              <a:t>‹#›</a:t>
            </a:fld>
            <a:endParaRPr lang="en-US" altLang="en-US"/>
          </a:p>
        </p:txBody>
      </p:sp>
    </p:spTree>
    <p:extLst>
      <p:ext uri="{BB962C8B-B14F-4D97-AF65-F5344CB8AC3E}">
        <p14:creationId xmlns:p14="http://schemas.microsoft.com/office/powerpoint/2010/main" val="204690709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fld id="{8013E986-76BF-4AAA-BA7F-5EC4D030EAF2}" type="slidenum">
              <a:rPr lang="en-US" altLang="en-US"/>
              <a:pPr/>
              <a:t>‹#›</a:t>
            </a:fld>
            <a:endParaRPr lang="en-US" altLang="en-US"/>
          </a:p>
        </p:txBody>
      </p:sp>
    </p:spTree>
    <p:extLst>
      <p:ext uri="{BB962C8B-B14F-4D97-AF65-F5344CB8AC3E}">
        <p14:creationId xmlns:p14="http://schemas.microsoft.com/office/powerpoint/2010/main" val="25353155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5A02E4C7-E2F7-431D-A61E-C78926900A01}" type="slidenum">
              <a:rPr lang="en-US" altLang="en-US"/>
              <a:pPr/>
              <a:t>‹#›</a:t>
            </a:fld>
            <a:endParaRPr lang="en-US" altLang="en-US"/>
          </a:p>
        </p:txBody>
      </p:sp>
    </p:spTree>
    <p:extLst>
      <p:ext uri="{BB962C8B-B14F-4D97-AF65-F5344CB8AC3E}">
        <p14:creationId xmlns:p14="http://schemas.microsoft.com/office/powerpoint/2010/main" val="374689524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ochin" pitchFamily="-1"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BB37138A-437A-4971-871E-CA0799E11502}" type="slidenum">
              <a:rPr lang="en-US" altLang="en-US"/>
              <a:pPr/>
              <a:t>‹#›</a:t>
            </a:fld>
            <a:endParaRPr lang="en-US" altLang="en-US"/>
          </a:p>
        </p:txBody>
      </p:sp>
    </p:spTree>
    <p:extLst>
      <p:ext uri="{BB962C8B-B14F-4D97-AF65-F5344CB8AC3E}">
        <p14:creationId xmlns:p14="http://schemas.microsoft.com/office/powerpoint/2010/main" val="343307248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21.xml"/><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2.xml"/><Relationship Id="rId1" Type="http://schemas.openxmlformats.org/officeDocument/2006/relationships/slideLayout" Target="../slideLayouts/slideLayout22.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6.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23475950" y="12954000"/>
            <a:ext cx="534988" cy="5715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3000" b="1">
                <a:solidFill>
                  <a:schemeClr val="tx1"/>
                </a:solidFill>
              </a:defRPr>
            </a:lvl1pPr>
          </a:lstStyle>
          <a:p>
            <a:fld id="{21168ABA-F156-4FC7-99E9-DEB1A5A03CD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slow">
    <p:fade/>
  </p:transition>
  <p:hf hdr="0" ftr="0" dt="0"/>
  <p:txStyles>
    <p:titleStyle>
      <a:lvl1pPr algn="ctr" rtl="0" eaLnBrk="0" fontAlgn="base" hangingPunct="0">
        <a:spcBef>
          <a:spcPct val="0"/>
        </a:spcBef>
        <a:spcAft>
          <a:spcPct val="0"/>
        </a:spcAft>
        <a:defRPr sz="11400" b="1">
          <a:solidFill>
            <a:schemeClr val="tx1"/>
          </a:solidFill>
          <a:latin typeface="+mj-lt"/>
          <a:ea typeface="+mj-ea"/>
          <a:cs typeface="+mj-cs"/>
          <a:sym typeface="Cochin" pitchFamily="-1" charset="0"/>
        </a:defRPr>
      </a:lvl1pPr>
      <a:lvl2pPr algn="ctr" rtl="0" eaLnBrk="0" fontAlgn="base" hangingPunct="0">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2pPr>
      <a:lvl3pPr algn="ctr" rtl="0" eaLnBrk="0" fontAlgn="base" hangingPunct="0">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3pPr>
      <a:lvl4pPr algn="ctr" rtl="0" eaLnBrk="0" fontAlgn="base" hangingPunct="0">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4pPr>
      <a:lvl5pPr algn="ctr" rtl="0" eaLnBrk="0" fontAlgn="base" hangingPunct="0">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5pPr>
      <a:lvl6pPr marL="457200" algn="ctr" rtl="0" fontAlgn="base">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6pPr>
      <a:lvl7pPr marL="914400" algn="ctr" rtl="0" fontAlgn="base">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7pPr>
      <a:lvl8pPr marL="1371600" algn="ctr" rtl="0" fontAlgn="base">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8pPr>
      <a:lvl9pPr marL="1828800" algn="ctr" rtl="0" fontAlgn="base">
        <a:spcBef>
          <a:spcPct val="0"/>
        </a:spcBef>
        <a:spcAft>
          <a:spcPct val="0"/>
        </a:spcAft>
        <a:defRPr sz="11400" b="1">
          <a:solidFill>
            <a:schemeClr val="tx1"/>
          </a:solidFill>
          <a:latin typeface="Cochin" pitchFamily="-1" charset="0"/>
          <a:ea typeface="ヒラギノ明朝 ProN W6" pitchFamily="-1" charset="-128"/>
          <a:cs typeface="ヒラギノ明朝 ProN W6" pitchFamily="-1" charset="-128"/>
          <a:sym typeface="Cochin" pitchFamily="-1" charset="0"/>
        </a:defRPr>
      </a:lvl9pPr>
    </p:titleStyle>
    <p:bodyStyle>
      <a:lvl1pPr marL="571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1pPr>
      <a:lvl2pPr marL="1079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2pPr>
      <a:lvl3pPr marL="13970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3pPr>
      <a:lvl4pPr marL="1714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4pPr>
      <a:lvl5pPr marL="2095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5pPr>
      <a:lvl6pPr marL="2552700" indent="-571500" algn="l" rtl="0" fontAlgn="base">
        <a:spcBef>
          <a:spcPts val="3500"/>
        </a:spcBef>
        <a:spcAft>
          <a:spcPct val="0"/>
        </a:spcAft>
        <a:buSzPct val="108000"/>
        <a:buChar char="•"/>
        <a:defRPr sz="5400">
          <a:solidFill>
            <a:schemeClr val="tx1"/>
          </a:solidFill>
          <a:latin typeface="+mn-lt"/>
          <a:ea typeface="+mn-ea"/>
          <a:cs typeface="+mn-cs"/>
          <a:sym typeface="Cochin" pitchFamily="-1" charset="0"/>
        </a:defRPr>
      </a:lvl6pPr>
      <a:lvl7pPr marL="3009900" indent="-571500" algn="l" rtl="0" fontAlgn="base">
        <a:spcBef>
          <a:spcPts val="3500"/>
        </a:spcBef>
        <a:spcAft>
          <a:spcPct val="0"/>
        </a:spcAft>
        <a:buSzPct val="108000"/>
        <a:buChar char="•"/>
        <a:defRPr sz="5400">
          <a:solidFill>
            <a:schemeClr val="tx1"/>
          </a:solidFill>
          <a:latin typeface="+mn-lt"/>
          <a:ea typeface="+mn-ea"/>
          <a:cs typeface="+mn-cs"/>
          <a:sym typeface="Cochin" pitchFamily="-1" charset="0"/>
        </a:defRPr>
      </a:lvl7pPr>
      <a:lvl8pPr marL="3467100" indent="-571500" algn="l" rtl="0" fontAlgn="base">
        <a:spcBef>
          <a:spcPts val="3500"/>
        </a:spcBef>
        <a:spcAft>
          <a:spcPct val="0"/>
        </a:spcAft>
        <a:buSzPct val="108000"/>
        <a:buChar char="•"/>
        <a:defRPr sz="5400">
          <a:solidFill>
            <a:schemeClr val="tx1"/>
          </a:solidFill>
          <a:latin typeface="+mn-lt"/>
          <a:ea typeface="+mn-ea"/>
          <a:cs typeface="+mn-cs"/>
          <a:sym typeface="Cochin" pitchFamily="-1" charset="0"/>
        </a:defRPr>
      </a:lvl8pPr>
      <a:lvl9pPr marL="3924300" indent="-571500" algn="l" rtl="0" fontAlgn="base">
        <a:spcBef>
          <a:spcPts val="3500"/>
        </a:spcBef>
        <a:spcAft>
          <a:spcPct val="0"/>
        </a:spcAft>
        <a:buSzPct val="108000"/>
        <a:buChar char="•"/>
        <a:defRPr sz="5400">
          <a:solidFill>
            <a:schemeClr val="tx1"/>
          </a:solidFill>
          <a:latin typeface="+mn-lt"/>
          <a:ea typeface="+mn-ea"/>
          <a:cs typeface="+mn-cs"/>
          <a:sym typeface="Cochin"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1"/>
          <p:cNvSpPr>
            <a:spLocks noGrp="1" noChangeArrowheads="1"/>
          </p:cNvSpPr>
          <p:nvPr>
            <p:ph type="title"/>
          </p:nvPr>
        </p:nvSpPr>
        <p:spPr bwMode="auto">
          <a:xfrm>
            <a:off x="2095500" y="11899900"/>
            <a:ext cx="2214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3074" name="Freeform 2"/>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252525"/>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3075" name="Freeform 3"/>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1300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3" r:id="rId1"/>
  </p:sldLayoutIdLst>
  <p:transition spd="slow">
    <p:fade/>
  </p:transition>
  <p:txStyles>
    <p:titleStyle>
      <a:lvl1pPr algn="ctr" rtl="0" eaLnBrk="0" fontAlgn="base" hangingPunct="0">
        <a:spcBef>
          <a:spcPct val="0"/>
        </a:spcBef>
        <a:spcAft>
          <a:spcPct val="0"/>
        </a:spcAft>
        <a:defRPr sz="9600">
          <a:solidFill>
            <a:srgbClr val="252525"/>
          </a:solidFill>
          <a:latin typeface="+mj-lt"/>
          <a:ea typeface="+mj-ea"/>
          <a:cs typeface="+mj-cs"/>
          <a:sym typeface="Franklin Gothic Medium" panose="020B0603020102020204" pitchFamily="34" charset="0"/>
        </a:defRPr>
      </a:lvl1pPr>
      <a:lvl2pPr algn="ctr" rtl="0" eaLnBrk="0" fontAlgn="base" hangingPunct="0">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ctr" rtl="0" eaLnBrk="0" fontAlgn="base" hangingPunct="0">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ctr" rtl="0" eaLnBrk="0" fontAlgn="base" hangingPunct="0">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ctr" rtl="0" eaLnBrk="0" fontAlgn="base" hangingPunct="0">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ctr" rtl="0" fontAlgn="base">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ctr" rtl="0" fontAlgn="base">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ctr" rtl="0" fontAlgn="base">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ctr" rtl="0" fontAlgn="base">
        <a:spcBef>
          <a:spcPct val="0"/>
        </a:spcBef>
        <a:spcAft>
          <a:spcPct val="0"/>
        </a:spcAft>
        <a:defRPr sz="9600">
          <a:solidFill>
            <a:srgbClr val="252525"/>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r" rtl="0" eaLnBrk="0" fontAlgn="base" hangingPunct="0">
        <a:lnSpc>
          <a:spcPct val="110000"/>
        </a:lnSpc>
        <a:spcBef>
          <a:spcPts val="1800"/>
        </a:spcBef>
        <a:spcAft>
          <a:spcPct val="0"/>
        </a:spcAft>
        <a:defRPr sz="2800">
          <a:solidFill>
            <a:schemeClr val="tx1"/>
          </a:solidFill>
          <a:latin typeface="+mn-lt"/>
          <a:ea typeface="+mn-ea"/>
          <a:cs typeface="+mn-cs"/>
          <a:sym typeface="Helvetica Neue Light" pitchFamily="-1" charset="0"/>
        </a:defRPr>
      </a:lvl1pPr>
      <a:lvl2pPr marL="742950" indent="-285750" algn="r" rtl="0" eaLnBrk="0" fontAlgn="base" hangingPunct="0">
        <a:lnSpc>
          <a:spcPct val="110000"/>
        </a:lnSpc>
        <a:spcBef>
          <a:spcPts val="1800"/>
        </a:spcBef>
        <a:spcAft>
          <a:spcPct val="0"/>
        </a:spcAft>
        <a:defRPr sz="2800">
          <a:solidFill>
            <a:schemeClr val="tx1"/>
          </a:solidFill>
          <a:latin typeface="+mn-lt"/>
          <a:ea typeface="+mn-ea"/>
          <a:cs typeface="+mn-cs"/>
          <a:sym typeface="Helvetica Neue Light" pitchFamily="-1" charset="0"/>
        </a:defRPr>
      </a:lvl2pPr>
      <a:lvl3pPr marL="1143000" indent="-228600" algn="r" rtl="0" eaLnBrk="0" fontAlgn="base" hangingPunct="0">
        <a:lnSpc>
          <a:spcPct val="110000"/>
        </a:lnSpc>
        <a:spcBef>
          <a:spcPts val="1800"/>
        </a:spcBef>
        <a:spcAft>
          <a:spcPct val="0"/>
        </a:spcAft>
        <a:defRPr sz="2800">
          <a:solidFill>
            <a:schemeClr val="tx1"/>
          </a:solidFill>
          <a:latin typeface="+mn-lt"/>
          <a:ea typeface="+mn-ea"/>
          <a:cs typeface="+mn-cs"/>
          <a:sym typeface="Helvetica Neue Light" pitchFamily="-1" charset="0"/>
        </a:defRPr>
      </a:lvl3pPr>
      <a:lvl4pPr marL="1600200" indent="-228600" algn="r" rtl="0" eaLnBrk="0" fontAlgn="base" hangingPunct="0">
        <a:lnSpc>
          <a:spcPct val="110000"/>
        </a:lnSpc>
        <a:spcBef>
          <a:spcPts val="1800"/>
        </a:spcBef>
        <a:spcAft>
          <a:spcPct val="0"/>
        </a:spcAft>
        <a:defRPr sz="2800">
          <a:solidFill>
            <a:schemeClr val="tx1"/>
          </a:solidFill>
          <a:latin typeface="+mn-lt"/>
          <a:ea typeface="+mn-ea"/>
          <a:cs typeface="+mn-cs"/>
          <a:sym typeface="Helvetica Neue Light" pitchFamily="-1" charset="0"/>
        </a:defRPr>
      </a:lvl4pPr>
      <a:lvl5pPr marL="2057400" indent="-228600" algn="r" rtl="0" eaLnBrk="0" fontAlgn="base" hangingPunct="0">
        <a:lnSpc>
          <a:spcPct val="110000"/>
        </a:lnSpc>
        <a:spcBef>
          <a:spcPts val="1800"/>
        </a:spcBef>
        <a:spcAft>
          <a:spcPct val="0"/>
        </a:spcAft>
        <a:defRPr sz="2800">
          <a:solidFill>
            <a:schemeClr val="tx1"/>
          </a:solidFill>
          <a:latin typeface="+mn-lt"/>
          <a:ea typeface="+mn-ea"/>
          <a:cs typeface="+mn-cs"/>
          <a:sym typeface="Helvetica Neue Light" pitchFamily="-1" charset="0"/>
        </a:defRPr>
      </a:lvl5pPr>
      <a:lvl6pPr marL="457200" algn="r" rtl="0" fontAlgn="base">
        <a:lnSpc>
          <a:spcPct val="110000"/>
        </a:lnSpc>
        <a:spcBef>
          <a:spcPts val="1800"/>
        </a:spcBef>
        <a:spcAft>
          <a:spcPct val="0"/>
        </a:spcAft>
        <a:defRPr sz="2800">
          <a:solidFill>
            <a:schemeClr val="tx1"/>
          </a:solidFill>
          <a:latin typeface="+mn-lt"/>
          <a:ea typeface="+mn-ea"/>
          <a:cs typeface="+mn-cs"/>
          <a:sym typeface="Helvetica Neue Light" pitchFamily="-1" charset="0"/>
        </a:defRPr>
      </a:lvl6pPr>
      <a:lvl7pPr marL="914400" algn="r" rtl="0" fontAlgn="base">
        <a:lnSpc>
          <a:spcPct val="110000"/>
        </a:lnSpc>
        <a:spcBef>
          <a:spcPts val="1800"/>
        </a:spcBef>
        <a:spcAft>
          <a:spcPct val="0"/>
        </a:spcAft>
        <a:defRPr sz="2800">
          <a:solidFill>
            <a:schemeClr val="tx1"/>
          </a:solidFill>
          <a:latin typeface="+mn-lt"/>
          <a:ea typeface="+mn-ea"/>
          <a:cs typeface="+mn-cs"/>
          <a:sym typeface="Helvetica Neue Light" pitchFamily="-1" charset="0"/>
        </a:defRPr>
      </a:lvl7pPr>
      <a:lvl8pPr marL="1371600" algn="r" rtl="0" fontAlgn="base">
        <a:lnSpc>
          <a:spcPct val="110000"/>
        </a:lnSpc>
        <a:spcBef>
          <a:spcPts val="1800"/>
        </a:spcBef>
        <a:spcAft>
          <a:spcPct val="0"/>
        </a:spcAft>
        <a:defRPr sz="2800">
          <a:solidFill>
            <a:schemeClr val="tx1"/>
          </a:solidFill>
          <a:latin typeface="+mn-lt"/>
          <a:ea typeface="+mn-ea"/>
          <a:cs typeface="+mn-cs"/>
          <a:sym typeface="Helvetica Neue Light" pitchFamily="-1" charset="0"/>
        </a:defRPr>
      </a:lvl8pPr>
      <a:lvl9pPr marL="1828800" algn="r" rtl="0" fontAlgn="base">
        <a:lnSpc>
          <a:spcPct val="110000"/>
        </a:lnSpc>
        <a:spcBef>
          <a:spcPts val="1800"/>
        </a:spcBef>
        <a:spcAft>
          <a:spcPct val="0"/>
        </a:spcAft>
        <a:defRPr sz="2800">
          <a:solidFill>
            <a:schemeClr val="tx1"/>
          </a:solidFill>
          <a:latin typeface="+mn-lt"/>
          <a:ea typeface="+mn-ea"/>
          <a:cs typeface="+mn-cs"/>
          <a:sym typeface="Helvetica Neue Light"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bwMode="auto">
          <a:xfrm>
            <a:off x="11010900" y="533400"/>
            <a:ext cx="10566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32099" name="Rectangle 2"/>
          <p:cNvSpPr>
            <a:spLocks noGrp="1" noChangeArrowheads="1"/>
          </p:cNvSpPr>
          <p:nvPr>
            <p:ph type="body" idx="1"/>
          </p:nvPr>
        </p:nvSpPr>
        <p:spPr bwMode="auto">
          <a:xfrm>
            <a:off x="11506200" y="1968500"/>
            <a:ext cx="12750800" cy="92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6147" name="Freeform 3"/>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6148" name="Freeform 4"/>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321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4" r:id="rId1"/>
  </p:sldLayoutIdLst>
  <p:transition spd="slow">
    <p:fade/>
  </p:transition>
  <p:txStyles>
    <p:titleStyle>
      <a:lvl1pPr algn="l" rtl="0" eaLnBrk="0" fontAlgn="base" hangingPunct="0">
        <a:spcBef>
          <a:spcPct val="0"/>
        </a:spcBef>
        <a:spcAft>
          <a:spcPct val="0"/>
        </a:spcAft>
        <a:defRPr sz="9600">
          <a:solidFill>
            <a:srgbClr val="68000D"/>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chemeClr val="tx1"/>
          </a:solidFill>
          <a:latin typeface="+mn-lt"/>
          <a:ea typeface="+mn-ea"/>
          <a:cs typeface="+mn-cs"/>
          <a:sym typeface="Franklin Gothic Medium" pitchFamily="-1" charset="0"/>
        </a:defRPr>
      </a:lvl6pPr>
      <a:lvl7pPr marL="914400" algn="l" rtl="0" fontAlgn="base">
        <a:spcBef>
          <a:spcPct val="0"/>
        </a:spcBef>
        <a:spcAft>
          <a:spcPct val="0"/>
        </a:spcAft>
        <a:defRPr sz="8000">
          <a:solidFill>
            <a:schemeClr val="tx1"/>
          </a:solidFill>
          <a:latin typeface="+mn-lt"/>
          <a:ea typeface="+mn-ea"/>
          <a:cs typeface="+mn-cs"/>
          <a:sym typeface="Franklin Gothic Medium" pitchFamily="-1" charset="0"/>
        </a:defRPr>
      </a:lvl7pPr>
      <a:lvl8pPr marL="1371600" algn="l" rtl="0" fontAlgn="base">
        <a:spcBef>
          <a:spcPct val="0"/>
        </a:spcBef>
        <a:spcAft>
          <a:spcPct val="0"/>
        </a:spcAft>
        <a:defRPr sz="8000">
          <a:solidFill>
            <a:schemeClr val="tx1"/>
          </a:solidFill>
          <a:latin typeface="+mn-lt"/>
          <a:ea typeface="+mn-ea"/>
          <a:cs typeface="+mn-cs"/>
          <a:sym typeface="Franklin Gothic Medium" pitchFamily="-1" charset="0"/>
        </a:defRPr>
      </a:lvl8pPr>
      <a:lvl9pPr marL="1828800" algn="l" rtl="0" fontAlgn="base">
        <a:spcBef>
          <a:spcPct val="0"/>
        </a:spcBef>
        <a:spcAft>
          <a:spcPct val="0"/>
        </a:spcAft>
        <a:defRPr sz="8000">
          <a:solidFill>
            <a:schemeClr val="tx1"/>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4146" name="Rectangle 1"/>
          <p:cNvSpPr>
            <a:spLocks noGrp="1" noChangeArrowheads="1"/>
          </p:cNvSpPr>
          <p:nvPr>
            <p:ph type="title"/>
          </p:nvPr>
        </p:nvSpPr>
        <p:spPr bwMode="auto">
          <a:xfrm>
            <a:off x="16598900" y="533400"/>
            <a:ext cx="5727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34147" name="Rectangle 2"/>
          <p:cNvSpPr>
            <a:spLocks noGrp="1" noChangeArrowheads="1"/>
          </p:cNvSpPr>
          <p:nvPr>
            <p:ph type="body" idx="1"/>
          </p:nvPr>
        </p:nvSpPr>
        <p:spPr bwMode="auto">
          <a:xfrm>
            <a:off x="17081500" y="1981200"/>
            <a:ext cx="6908800"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7171" name="Freeform 3"/>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7172" name="Freeform 4"/>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341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5" r:id="rId1"/>
  </p:sldLayoutIdLst>
  <p:transition spd="slow">
    <p:fade/>
  </p:transition>
  <p:txStyles>
    <p:titleStyle>
      <a:lvl1pPr algn="l" rtl="0" eaLnBrk="0" fontAlgn="base" hangingPunct="0">
        <a:spcBef>
          <a:spcPct val="0"/>
        </a:spcBef>
        <a:spcAft>
          <a:spcPct val="0"/>
        </a:spcAft>
        <a:defRPr sz="9600">
          <a:solidFill>
            <a:srgbClr val="68000D"/>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chemeClr val="tx1"/>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chemeClr val="tx1"/>
          </a:solidFill>
          <a:latin typeface="+mn-lt"/>
          <a:ea typeface="+mn-ea"/>
          <a:cs typeface="+mn-cs"/>
          <a:sym typeface="Franklin Gothic Medium" pitchFamily="-1" charset="0"/>
        </a:defRPr>
      </a:lvl6pPr>
      <a:lvl7pPr marL="914400" algn="l" rtl="0" fontAlgn="base">
        <a:spcBef>
          <a:spcPct val="0"/>
        </a:spcBef>
        <a:spcAft>
          <a:spcPct val="0"/>
        </a:spcAft>
        <a:defRPr sz="8000">
          <a:solidFill>
            <a:schemeClr val="tx1"/>
          </a:solidFill>
          <a:latin typeface="+mn-lt"/>
          <a:ea typeface="+mn-ea"/>
          <a:cs typeface="+mn-cs"/>
          <a:sym typeface="Franklin Gothic Medium" pitchFamily="-1" charset="0"/>
        </a:defRPr>
      </a:lvl7pPr>
      <a:lvl8pPr marL="1371600" algn="l" rtl="0" fontAlgn="base">
        <a:spcBef>
          <a:spcPct val="0"/>
        </a:spcBef>
        <a:spcAft>
          <a:spcPct val="0"/>
        </a:spcAft>
        <a:defRPr sz="8000">
          <a:solidFill>
            <a:schemeClr val="tx1"/>
          </a:solidFill>
          <a:latin typeface="+mn-lt"/>
          <a:ea typeface="+mn-ea"/>
          <a:cs typeface="+mn-cs"/>
          <a:sym typeface="Franklin Gothic Medium" pitchFamily="-1" charset="0"/>
        </a:defRPr>
      </a:lvl8pPr>
      <a:lvl9pPr marL="1828800" algn="l" rtl="0" fontAlgn="base">
        <a:spcBef>
          <a:spcPct val="0"/>
        </a:spcBef>
        <a:spcAft>
          <a:spcPct val="0"/>
        </a:spcAft>
        <a:defRPr sz="8000">
          <a:solidFill>
            <a:schemeClr val="tx1"/>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1"/>
          <p:cNvSpPr>
            <a:spLocks noGrp="1" noChangeArrowheads="1"/>
          </p:cNvSpPr>
          <p:nvPr>
            <p:ph type="title"/>
          </p:nvPr>
        </p:nvSpPr>
        <p:spPr bwMode="auto">
          <a:xfrm>
            <a:off x="2324100" y="850900"/>
            <a:ext cx="116205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13667" name="Rectangle 2"/>
          <p:cNvSpPr>
            <a:spLocks noGrp="1" noChangeArrowheads="1"/>
          </p:cNvSpPr>
          <p:nvPr>
            <p:ph type="body" idx="1"/>
          </p:nvPr>
        </p:nvSpPr>
        <p:spPr bwMode="auto">
          <a:xfrm>
            <a:off x="2832100" y="1968500"/>
            <a:ext cx="11112500" cy="91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1027" name="Freeform 3"/>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252525"/>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1028" name="Freeform 4"/>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136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Lst>
  <p:transition spd="slow">
    <p:fade/>
  </p:transition>
  <p:txStyles>
    <p:titleStyle>
      <a:lvl1pPr algn="l" rtl="0" eaLnBrk="0" fontAlgn="base" hangingPunct="0">
        <a:spcBef>
          <a:spcPct val="0"/>
        </a:spcBef>
        <a:spcAft>
          <a:spcPct val="0"/>
        </a:spcAft>
        <a:defRPr sz="9600">
          <a:solidFill>
            <a:srgbClr val="FFFFFF"/>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FFFFFF"/>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pitchFamily="-1" charset="0"/>
        </a:defRPr>
      </a:lvl6pPr>
      <a:lvl7pPr marL="914400" algn="l" rtl="0" fontAlgn="base">
        <a:spcBef>
          <a:spcPct val="0"/>
        </a:spcBef>
        <a:spcAft>
          <a:spcPct val="0"/>
        </a:spcAft>
        <a:defRPr sz="8000">
          <a:solidFill>
            <a:srgbClr val="FFFFFF"/>
          </a:solidFill>
          <a:latin typeface="+mn-lt"/>
          <a:ea typeface="+mn-ea"/>
          <a:cs typeface="+mn-cs"/>
          <a:sym typeface="Franklin Gothic Medium" pitchFamily="-1" charset="0"/>
        </a:defRPr>
      </a:lvl7pPr>
      <a:lvl8pPr marL="1371600" algn="l" rtl="0" fontAlgn="base">
        <a:spcBef>
          <a:spcPct val="0"/>
        </a:spcBef>
        <a:spcAft>
          <a:spcPct val="0"/>
        </a:spcAft>
        <a:defRPr sz="8000">
          <a:solidFill>
            <a:srgbClr val="FFFFFF"/>
          </a:solidFill>
          <a:latin typeface="+mn-lt"/>
          <a:ea typeface="+mn-ea"/>
          <a:cs typeface="+mn-cs"/>
          <a:sym typeface="Franklin Gothic Medium" pitchFamily="-1" charset="0"/>
        </a:defRPr>
      </a:lvl8pPr>
      <a:lvl9pPr marL="1828800" algn="l" rtl="0" fontAlgn="base">
        <a:spcBef>
          <a:spcPct val="0"/>
        </a:spcBef>
        <a:spcAft>
          <a:spcPct val="0"/>
        </a:spcAft>
        <a:defRPr sz="8000">
          <a:solidFill>
            <a:srgbClr val="FFFFFF"/>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Rectangle 1"/>
          <p:cNvSpPr>
            <a:spLocks noGrp="1" noChangeArrowheads="1"/>
          </p:cNvSpPr>
          <p:nvPr>
            <p:ph type="title"/>
          </p:nvPr>
        </p:nvSpPr>
        <p:spPr bwMode="auto">
          <a:xfrm>
            <a:off x="6121400" y="520700"/>
            <a:ext cx="1470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15715" name="Rectangle 2"/>
          <p:cNvSpPr>
            <a:spLocks noGrp="1" noChangeArrowheads="1"/>
          </p:cNvSpPr>
          <p:nvPr>
            <p:ph type="body" idx="1"/>
          </p:nvPr>
        </p:nvSpPr>
        <p:spPr bwMode="auto">
          <a:xfrm>
            <a:off x="6642100" y="1968500"/>
            <a:ext cx="17602200" cy="966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2051" name="Freeform 3"/>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2052" name="Freeform 4"/>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157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6" r:id="rId1"/>
  </p:sldLayoutIdLst>
  <p:transition spd="slow">
    <p:fade/>
  </p:transition>
  <p:txStyles>
    <p:titleStyle>
      <a:lvl1pPr algn="l" rtl="0" eaLnBrk="0" fontAlgn="base" hangingPunct="0">
        <a:spcBef>
          <a:spcPct val="0"/>
        </a:spcBef>
        <a:spcAft>
          <a:spcPct val="0"/>
        </a:spcAft>
        <a:defRPr sz="9600">
          <a:solidFill>
            <a:srgbClr val="68000D"/>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lnSpc>
          <a:spcPct val="110000"/>
        </a:lnSpc>
        <a:spcBef>
          <a:spcPct val="0"/>
        </a:spcBef>
        <a:spcAft>
          <a:spcPct val="0"/>
        </a:spcAft>
        <a:defRPr sz="8000">
          <a:solidFill>
            <a:schemeClr val="tx1"/>
          </a:solidFill>
          <a:latin typeface="+mn-lt"/>
          <a:ea typeface="+mn-ea"/>
          <a:cs typeface="+mn-cs"/>
          <a:sym typeface="Franklin Gothic Medium" panose="020B0603020102020204" pitchFamily="34" charset="0"/>
        </a:defRPr>
      </a:lvl1pPr>
      <a:lvl2pPr marL="742950" indent="-285750" algn="l" rtl="0" eaLnBrk="0" fontAlgn="base" hangingPunct="0">
        <a:lnSpc>
          <a:spcPct val="110000"/>
        </a:lnSpc>
        <a:spcBef>
          <a:spcPct val="0"/>
        </a:spcBef>
        <a:spcAft>
          <a:spcPct val="0"/>
        </a:spcAft>
        <a:defRPr sz="8000">
          <a:solidFill>
            <a:schemeClr val="tx1"/>
          </a:solidFill>
          <a:latin typeface="+mn-lt"/>
          <a:ea typeface="+mn-ea"/>
          <a:cs typeface="+mn-cs"/>
          <a:sym typeface="Franklin Gothic Medium" panose="020B0603020102020204" pitchFamily="34" charset="0"/>
        </a:defRPr>
      </a:lvl2pPr>
      <a:lvl3pPr marL="1143000" indent="-228600" algn="l" rtl="0" eaLnBrk="0" fontAlgn="base" hangingPunct="0">
        <a:lnSpc>
          <a:spcPct val="110000"/>
        </a:lnSpc>
        <a:spcBef>
          <a:spcPct val="0"/>
        </a:spcBef>
        <a:spcAft>
          <a:spcPct val="0"/>
        </a:spcAft>
        <a:defRPr sz="8000">
          <a:solidFill>
            <a:schemeClr val="tx1"/>
          </a:solidFill>
          <a:latin typeface="+mn-lt"/>
          <a:ea typeface="+mn-ea"/>
          <a:cs typeface="+mn-cs"/>
          <a:sym typeface="Franklin Gothic Medium" panose="020B0603020102020204" pitchFamily="34" charset="0"/>
        </a:defRPr>
      </a:lvl3pPr>
      <a:lvl4pPr marL="1600200" indent="-228600" algn="l" rtl="0" eaLnBrk="0" fontAlgn="base" hangingPunct="0">
        <a:lnSpc>
          <a:spcPct val="110000"/>
        </a:lnSpc>
        <a:spcBef>
          <a:spcPct val="0"/>
        </a:spcBef>
        <a:spcAft>
          <a:spcPct val="0"/>
        </a:spcAft>
        <a:defRPr sz="8000">
          <a:solidFill>
            <a:schemeClr val="tx1"/>
          </a:solidFill>
          <a:latin typeface="+mn-lt"/>
          <a:ea typeface="+mn-ea"/>
          <a:cs typeface="+mn-cs"/>
          <a:sym typeface="Franklin Gothic Medium" panose="020B0603020102020204" pitchFamily="34" charset="0"/>
        </a:defRPr>
      </a:lvl4pPr>
      <a:lvl5pPr marL="2057400" indent="-228600" algn="l" rtl="0" eaLnBrk="0" fontAlgn="base" hangingPunct="0">
        <a:lnSpc>
          <a:spcPct val="110000"/>
        </a:lnSpc>
        <a:spcBef>
          <a:spcPct val="0"/>
        </a:spcBef>
        <a:spcAft>
          <a:spcPct val="0"/>
        </a:spcAft>
        <a:defRPr sz="8000">
          <a:solidFill>
            <a:schemeClr val="tx1"/>
          </a:solidFill>
          <a:latin typeface="+mn-lt"/>
          <a:ea typeface="+mn-ea"/>
          <a:cs typeface="+mn-cs"/>
          <a:sym typeface="Franklin Gothic Medium" panose="020B0603020102020204" pitchFamily="34" charset="0"/>
        </a:defRPr>
      </a:lvl5pPr>
      <a:lvl6pPr marL="457200" algn="l" rtl="0" fontAlgn="base">
        <a:lnSpc>
          <a:spcPct val="110000"/>
        </a:lnSpc>
        <a:spcBef>
          <a:spcPct val="0"/>
        </a:spcBef>
        <a:spcAft>
          <a:spcPct val="0"/>
        </a:spcAft>
        <a:defRPr sz="8000">
          <a:solidFill>
            <a:schemeClr val="tx1"/>
          </a:solidFill>
          <a:latin typeface="+mn-lt"/>
          <a:ea typeface="+mn-ea"/>
          <a:cs typeface="+mn-cs"/>
          <a:sym typeface="Franklin Gothic Medium" pitchFamily="-1" charset="0"/>
        </a:defRPr>
      </a:lvl6pPr>
      <a:lvl7pPr marL="914400" algn="l" rtl="0" fontAlgn="base">
        <a:lnSpc>
          <a:spcPct val="110000"/>
        </a:lnSpc>
        <a:spcBef>
          <a:spcPct val="0"/>
        </a:spcBef>
        <a:spcAft>
          <a:spcPct val="0"/>
        </a:spcAft>
        <a:defRPr sz="8000">
          <a:solidFill>
            <a:schemeClr val="tx1"/>
          </a:solidFill>
          <a:latin typeface="+mn-lt"/>
          <a:ea typeface="+mn-ea"/>
          <a:cs typeface="+mn-cs"/>
          <a:sym typeface="Franklin Gothic Medium" pitchFamily="-1" charset="0"/>
        </a:defRPr>
      </a:lvl7pPr>
      <a:lvl8pPr marL="1371600" algn="l" rtl="0" fontAlgn="base">
        <a:lnSpc>
          <a:spcPct val="110000"/>
        </a:lnSpc>
        <a:spcBef>
          <a:spcPct val="0"/>
        </a:spcBef>
        <a:spcAft>
          <a:spcPct val="0"/>
        </a:spcAft>
        <a:defRPr sz="8000">
          <a:solidFill>
            <a:schemeClr val="tx1"/>
          </a:solidFill>
          <a:latin typeface="+mn-lt"/>
          <a:ea typeface="+mn-ea"/>
          <a:cs typeface="+mn-cs"/>
          <a:sym typeface="Franklin Gothic Medium" pitchFamily="-1" charset="0"/>
        </a:defRPr>
      </a:lvl8pPr>
      <a:lvl9pPr marL="1828800" algn="l" rtl="0" fontAlgn="base">
        <a:lnSpc>
          <a:spcPct val="110000"/>
        </a:lnSpc>
        <a:spcBef>
          <a:spcPct val="0"/>
        </a:spcBef>
        <a:spcAft>
          <a:spcPct val="0"/>
        </a:spcAft>
        <a:defRPr sz="8000">
          <a:solidFill>
            <a:schemeClr val="tx1"/>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3" name="Freeform 1"/>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3074" name="Freeform 2"/>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B05B14"/>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1177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6" name="Freeform 4"/>
          <p:cNvSpPr>
            <a:spLocks/>
          </p:cNvSpPr>
          <p:nvPr/>
        </p:nvSpPr>
        <p:spPr bwMode="auto">
          <a:xfrm>
            <a:off x="2082800" y="10261600"/>
            <a:ext cx="1384300" cy="1384300"/>
          </a:xfrm>
          <a:custGeom>
            <a:avLst/>
            <a:gdLst/>
            <a:ahLst/>
            <a:cxnLst>
              <a:cxn ang="0">
                <a:pos x="0" y="4411"/>
              </a:cxn>
              <a:cxn ang="0">
                <a:pos x="4411" y="0"/>
              </a:cxn>
              <a:cxn ang="0">
                <a:pos x="17189" y="0"/>
              </a:cxn>
              <a:cxn ang="0">
                <a:pos x="21600" y="4411"/>
              </a:cxn>
              <a:cxn ang="0">
                <a:pos x="21600" y="17189"/>
              </a:cxn>
              <a:cxn ang="0">
                <a:pos x="17189" y="21600"/>
              </a:cxn>
              <a:cxn ang="0">
                <a:pos x="4411" y="21600"/>
              </a:cxn>
              <a:cxn ang="0">
                <a:pos x="0" y="21600"/>
              </a:cxn>
              <a:cxn ang="0">
                <a:pos x="0" y="4411"/>
              </a:cxn>
              <a:cxn ang="0">
                <a:pos x="0" y="4411"/>
              </a:cxn>
            </a:cxnLst>
            <a:rect l="0" t="0" r="r" b="b"/>
            <a:pathLst>
              <a:path w="21600" h="21600">
                <a:moveTo>
                  <a:pt x="0" y="4411"/>
                </a:moveTo>
                <a:cubicBezTo>
                  <a:pt x="0" y="1975"/>
                  <a:pt x="1975" y="0"/>
                  <a:pt x="4411" y="0"/>
                </a:cubicBezTo>
                <a:lnTo>
                  <a:pt x="17189" y="0"/>
                </a:lnTo>
                <a:cubicBezTo>
                  <a:pt x="19625" y="0"/>
                  <a:pt x="21600" y="1975"/>
                  <a:pt x="21600" y="4411"/>
                </a:cubicBezTo>
                <a:lnTo>
                  <a:pt x="21600" y="17189"/>
                </a:lnTo>
                <a:cubicBezTo>
                  <a:pt x="21600" y="19625"/>
                  <a:pt x="19625" y="21600"/>
                  <a:pt x="17189" y="21600"/>
                </a:cubicBezTo>
                <a:lnTo>
                  <a:pt x="4411" y="21600"/>
                </a:lnTo>
                <a:cubicBezTo>
                  <a:pt x="1975" y="21600"/>
                  <a:pt x="4259" y="21600"/>
                  <a:pt x="0" y="21600"/>
                </a:cubicBezTo>
                <a:lnTo>
                  <a:pt x="0" y="4411"/>
                </a:lnTo>
                <a:close/>
                <a:moveTo>
                  <a:pt x="0" y="4411"/>
                </a:moveTo>
              </a:path>
            </a:pathLst>
          </a:custGeom>
          <a:solidFill>
            <a:srgbClr val="7E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Tree>
  </p:cSld>
  <p:clrMap bg1="lt1" tx1="dk1" bg2="lt2" tx2="dk2" accent1="accent1" accent2="accent2" accent3="accent3" accent4="accent4" accent5="accent5" accent6="accent6" hlink="hlink" folHlink="folHlink"/>
  <p:sldLayoutIdLst>
    <p:sldLayoutId id="2147483887" r:id="rId1"/>
  </p:sldLayoutIdLst>
  <p:transition spd="slow">
    <p:fade/>
  </p:transition>
  <p:txStyles>
    <p:titleStyle>
      <a:lvl1pPr algn="l" rtl="0" eaLnBrk="0" fontAlgn="base" hangingPunct="0">
        <a:spcBef>
          <a:spcPct val="0"/>
        </a:spcBef>
        <a:spcAft>
          <a:spcPct val="0"/>
        </a:spcAft>
        <a:defRPr sz="7200">
          <a:solidFill>
            <a:srgbClr val="60A2D0"/>
          </a:solidFill>
          <a:latin typeface="+mj-lt"/>
          <a:ea typeface="+mj-ea"/>
          <a:cs typeface="+mj-cs"/>
          <a:sym typeface="Helvetica Neue Light" pitchFamily="-1" charset="0"/>
        </a:defRPr>
      </a:lvl1pPr>
      <a:lvl2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2pPr>
      <a:lvl3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3pPr>
      <a:lvl4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4pPr>
      <a:lvl5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5pPr>
      <a:lvl6pPr marL="4572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6pPr>
      <a:lvl7pPr marL="9144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7pPr>
      <a:lvl8pPr marL="13716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8pPr>
      <a:lvl9pPr marL="18288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9pPr>
    </p:titleStyle>
    <p:bodyStyle>
      <a:lvl1pPr marL="698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1pPr>
      <a:lvl2pPr marL="1270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2pPr>
      <a:lvl3pPr marL="1841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3pPr>
      <a:lvl4pPr marL="2413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4pPr>
      <a:lvl5pPr marL="2984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5pPr>
      <a:lvl6pPr marL="34417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6pPr>
      <a:lvl7pPr marL="38989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7pPr>
      <a:lvl8pPr marL="43561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8pPr>
      <a:lvl9pPr marL="48133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7" name="Freeform 1"/>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4098" name="Freeform 2"/>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C97100"/>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0" name="Freeform 4"/>
          <p:cNvSpPr>
            <a:spLocks/>
          </p:cNvSpPr>
          <p:nvPr/>
        </p:nvSpPr>
        <p:spPr bwMode="auto">
          <a:xfrm>
            <a:off x="2082800" y="10261600"/>
            <a:ext cx="1384300" cy="1384300"/>
          </a:xfrm>
          <a:custGeom>
            <a:avLst/>
            <a:gdLst/>
            <a:ahLst/>
            <a:cxnLst>
              <a:cxn ang="0">
                <a:pos x="0" y="4411"/>
              </a:cxn>
              <a:cxn ang="0">
                <a:pos x="4411" y="0"/>
              </a:cxn>
              <a:cxn ang="0">
                <a:pos x="17189" y="0"/>
              </a:cxn>
              <a:cxn ang="0">
                <a:pos x="21600" y="4411"/>
              </a:cxn>
              <a:cxn ang="0">
                <a:pos x="21600" y="17189"/>
              </a:cxn>
              <a:cxn ang="0">
                <a:pos x="17189" y="21600"/>
              </a:cxn>
              <a:cxn ang="0">
                <a:pos x="4411" y="21600"/>
              </a:cxn>
              <a:cxn ang="0">
                <a:pos x="0" y="21600"/>
              </a:cxn>
              <a:cxn ang="0">
                <a:pos x="0" y="4411"/>
              </a:cxn>
              <a:cxn ang="0">
                <a:pos x="0" y="4411"/>
              </a:cxn>
            </a:cxnLst>
            <a:rect l="0" t="0" r="r" b="b"/>
            <a:pathLst>
              <a:path w="21600" h="21600">
                <a:moveTo>
                  <a:pt x="0" y="4411"/>
                </a:moveTo>
                <a:cubicBezTo>
                  <a:pt x="0" y="1975"/>
                  <a:pt x="1975" y="0"/>
                  <a:pt x="4411" y="0"/>
                </a:cubicBezTo>
                <a:lnTo>
                  <a:pt x="17189" y="0"/>
                </a:lnTo>
                <a:cubicBezTo>
                  <a:pt x="19625" y="0"/>
                  <a:pt x="21600" y="1975"/>
                  <a:pt x="21600" y="4411"/>
                </a:cubicBezTo>
                <a:lnTo>
                  <a:pt x="21600" y="17189"/>
                </a:lnTo>
                <a:cubicBezTo>
                  <a:pt x="21600" y="19625"/>
                  <a:pt x="19625" y="21600"/>
                  <a:pt x="17189" y="21600"/>
                </a:cubicBezTo>
                <a:lnTo>
                  <a:pt x="4411" y="21600"/>
                </a:lnTo>
                <a:cubicBezTo>
                  <a:pt x="1975" y="21600"/>
                  <a:pt x="4259" y="21600"/>
                  <a:pt x="0" y="21600"/>
                </a:cubicBezTo>
                <a:lnTo>
                  <a:pt x="0" y="4411"/>
                </a:lnTo>
                <a:close/>
                <a:moveTo>
                  <a:pt x="0" y="4411"/>
                </a:moveTo>
              </a:path>
            </a:pathLst>
          </a:custGeom>
          <a:solidFill>
            <a:srgbClr val="7E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Tree>
  </p:cSld>
  <p:clrMap bg1="lt1" tx1="dk1" bg2="lt2" tx2="dk2" accent1="accent1" accent2="accent2" accent3="accent3" accent4="accent4" accent5="accent5" accent6="accent6" hlink="hlink" folHlink="folHlink"/>
  <p:sldLayoutIdLst>
    <p:sldLayoutId id="2147483888" r:id="rId1"/>
  </p:sldLayoutIdLst>
  <p:transition spd="slow">
    <p:fade/>
  </p:transition>
  <p:txStyles>
    <p:titleStyle>
      <a:lvl1pPr algn="l" rtl="0" eaLnBrk="0" fontAlgn="base" hangingPunct="0">
        <a:spcBef>
          <a:spcPct val="0"/>
        </a:spcBef>
        <a:spcAft>
          <a:spcPct val="0"/>
        </a:spcAft>
        <a:defRPr sz="7200">
          <a:solidFill>
            <a:srgbClr val="60A2D0"/>
          </a:solidFill>
          <a:latin typeface="+mj-lt"/>
          <a:ea typeface="+mj-ea"/>
          <a:cs typeface="+mj-cs"/>
          <a:sym typeface="Helvetica Neue Light" pitchFamily="-1" charset="0"/>
        </a:defRPr>
      </a:lvl1pPr>
      <a:lvl2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2pPr>
      <a:lvl3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3pPr>
      <a:lvl4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4pPr>
      <a:lvl5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5pPr>
      <a:lvl6pPr marL="4572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6pPr>
      <a:lvl7pPr marL="9144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7pPr>
      <a:lvl8pPr marL="13716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8pPr>
      <a:lvl9pPr marL="18288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9pPr>
    </p:titleStyle>
    <p:bodyStyle>
      <a:lvl1pPr marL="698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1pPr>
      <a:lvl2pPr marL="1270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2pPr>
      <a:lvl3pPr marL="1841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3pPr>
      <a:lvl4pPr marL="2413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4pPr>
      <a:lvl5pPr marL="2984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5pPr>
      <a:lvl6pPr marL="34417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6pPr>
      <a:lvl7pPr marL="38989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7pPr>
      <a:lvl8pPr marL="43561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8pPr>
      <a:lvl9pPr marL="48133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Rectangle 1"/>
          <p:cNvSpPr>
            <a:spLocks noGrp="1" noChangeArrowheads="1"/>
          </p:cNvSpPr>
          <p:nvPr>
            <p:ph type="title"/>
          </p:nvPr>
        </p:nvSpPr>
        <p:spPr bwMode="auto">
          <a:xfrm>
            <a:off x="12928600" y="520700"/>
            <a:ext cx="8890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21859" name="Rectangle 2"/>
          <p:cNvSpPr>
            <a:spLocks noGrp="1" noChangeArrowheads="1"/>
          </p:cNvSpPr>
          <p:nvPr>
            <p:ph type="body" idx="1"/>
          </p:nvPr>
        </p:nvSpPr>
        <p:spPr bwMode="auto">
          <a:xfrm>
            <a:off x="13449300" y="1968500"/>
            <a:ext cx="10312400" cy="96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5123" name="Freeform 3"/>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5124" name="Freeform 4"/>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61C0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218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9" r:id="rId1"/>
  </p:sldLayoutIdLst>
  <p:transition spd="slow">
    <p:fade/>
  </p:transition>
  <p:txStyles>
    <p:titleStyle>
      <a:lvl1pPr algn="l" rtl="0" eaLnBrk="0" fontAlgn="base" hangingPunct="0">
        <a:spcBef>
          <a:spcPct val="0"/>
        </a:spcBef>
        <a:spcAft>
          <a:spcPct val="0"/>
        </a:spcAft>
        <a:defRPr sz="9600">
          <a:solidFill>
            <a:srgbClr val="671D00"/>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71D00"/>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1016000" indent="-889000" algn="l" rtl="0" eaLnBrk="0" fontAlgn="base" hangingPunct="0">
        <a:lnSpc>
          <a:spcPct val="80000"/>
        </a:lnSpc>
        <a:spcBef>
          <a:spcPts val="2500"/>
        </a:spcBef>
        <a:spcAft>
          <a:spcPct val="0"/>
        </a:spcAft>
        <a:buClr>
          <a:srgbClr val="3F3F3F"/>
        </a:buClr>
        <a:buSzPct val="100000"/>
        <a:buFont typeface="Franklin Gothic Medium" panose="020B0603020102020204" pitchFamily="34" charset="0"/>
        <a:buChar char="•"/>
        <a:defRPr sz="8000">
          <a:solidFill>
            <a:schemeClr val="tx1"/>
          </a:solidFill>
          <a:latin typeface="+mn-lt"/>
          <a:ea typeface="+mn-ea"/>
          <a:cs typeface="+mn-cs"/>
          <a:sym typeface="Franklin Gothic Medium" panose="020B0603020102020204" pitchFamily="34" charset="0"/>
        </a:defRPr>
      </a:lvl1pPr>
      <a:lvl2pPr marL="1587500" indent="-889000" algn="l" rtl="0" eaLnBrk="0" fontAlgn="base" hangingPunct="0">
        <a:lnSpc>
          <a:spcPct val="80000"/>
        </a:lnSpc>
        <a:spcBef>
          <a:spcPts val="2500"/>
        </a:spcBef>
        <a:spcAft>
          <a:spcPct val="0"/>
        </a:spcAft>
        <a:buClr>
          <a:srgbClr val="3F3F3F"/>
        </a:buClr>
        <a:buSzPct val="100000"/>
        <a:buFont typeface="Franklin Gothic Medium" panose="020B0603020102020204" pitchFamily="34" charset="0"/>
        <a:buChar char="•"/>
        <a:defRPr sz="8000">
          <a:solidFill>
            <a:schemeClr val="tx1"/>
          </a:solidFill>
          <a:latin typeface="+mn-lt"/>
          <a:ea typeface="+mn-ea"/>
          <a:cs typeface="+mn-cs"/>
          <a:sym typeface="Franklin Gothic Medium" panose="020B0603020102020204" pitchFamily="34" charset="0"/>
        </a:defRPr>
      </a:lvl2pPr>
      <a:lvl3pPr marL="2159000" indent="-889000" algn="l" rtl="0" eaLnBrk="0" fontAlgn="base" hangingPunct="0">
        <a:lnSpc>
          <a:spcPct val="80000"/>
        </a:lnSpc>
        <a:spcBef>
          <a:spcPts val="2500"/>
        </a:spcBef>
        <a:spcAft>
          <a:spcPct val="0"/>
        </a:spcAft>
        <a:buClr>
          <a:srgbClr val="3F3F3F"/>
        </a:buClr>
        <a:buSzPct val="100000"/>
        <a:buFont typeface="Franklin Gothic Medium" panose="020B0603020102020204" pitchFamily="34" charset="0"/>
        <a:buChar char="•"/>
        <a:defRPr sz="8000">
          <a:solidFill>
            <a:schemeClr val="tx1"/>
          </a:solidFill>
          <a:latin typeface="+mn-lt"/>
          <a:ea typeface="+mn-ea"/>
          <a:cs typeface="+mn-cs"/>
          <a:sym typeface="Franklin Gothic Medium" panose="020B0603020102020204" pitchFamily="34" charset="0"/>
        </a:defRPr>
      </a:lvl3pPr>
      <a:lvl4pPr marL="2730500" indent="-889000" algn="l" rtl="0" eaLnBrk="0" fontAlgn="base" hangingPunct="0">
        <a:lnSpc>
          <a:spcPct val="80000"/>
        </a:lnSpc>
        <a:spcBef>
          <a:spcPts val="2500"/>
        </a:spcBef>
        <a:spcAft>
          <a:spcPct val="0"/>
        </a:spcAft>
        <a:buClr>
          <a:srgbClr val="3F3F3F"/>
        </a:buClr>
        <a:buSzPct val="100000"/>
        <a:buFont typeface="Franklin Gothic Medium" panose="020B0603020102020204" pitchFamily="34" charset="0"/>
        <a:buChar char="•"/>
        <a:defRPr sz="8000">
          <a:solidFill>
            <a:schemeClr val="tx1"/>
          </a:solidFill>
          <a:latin typeface="+mn-lt"/>
          <a:ea typeface="+mn-ea"/>
          <a:cs typeface="+mn-cs"/>
          <a:sym typeface="Franklin Gothic Medium" panose="020B0603020102020204" pitchFamily="34" charset="0"/>
        </a:defRPr>
      </a:lvl4pPr>
      <a:lvl5pPr marL="3302000" indent="-889000" algn="l" rtl="0" eaLnBrk="0" fontAlgn="base" hangingPunct="0">
        <a:lnSpc>
          <a:spcPct val="80000"/>
        </a:lnSpc>
        <a:spcBef>
          <a:spcPts val="2500"/>
        </a:spcBef>
        <a:spcAft>
          <a:spcPct val="0"/>
        </a:spcAft>
        <a:buClr>
          <a:srgbClr val="3F3F3F"/>
        </a:buClr>
        <a:buSzPct val="100000"/>
        <a:buFont typeface="Franklin Gothic Medium" panose="020B0603020102020204" pitchFamily="34" charset="0"/>
        <a:buChar char="•"/>
        <a:defRPr sz="8000">
          <a:solidFill>
            <a:schemeClr val="tx1"/>
          </a:solidFill>
          <a:latin typeface="+mn-lt"/>
          <a:ea typeface="+mn-ea"/>
          <a:cs typeface="+mn-cs"/>
          <a:sym typeface="Franklin Gothic Medium" panose="020B0603020102020204" pitchFamily="34" charset="0"/>
        </a:defRPr>
      </a:lvl5pPr>
      <a:lvl6pPr marL="3759200" indent="-889000" algn="l" rtl="0" fontAlgn="base">
        <a:lnSpc>
          <a:spcPct val="80000"/>
        </a:lnSpc>
        <a:spcBef>
          <a:spcPts val="2500"/>
        </a:spcBef>
        <a:spcAft>
          <a:spcPct val="0"/>
        </a:spcAft>
        <a:buClr>
          <a:srgbClr val="3F3F3F"/>
        </a:buClr>
        <a:buSzPct val="100000"/>
        <a:buFont typeface="Franklin Gothic Medium" pitchFamily="-1" charset="0"/>
        <a:buChar char="•"/>
        <a:defRPr sz="8000">
          <a:solidFill>
            <a:schemeClr val="tx1"/>
          </a:solidFill>
          <a:latin typeface="+mn-lt"/>
          <a:ea typeface="+mn-ea"/>
          <a:cs typeface="+mn-cs"/>
          <a:sym typeface="Franklin Gothic Medium" pitchFamily="-1" charset="0"/>
        </a:defRPr>
      </a:lvl6pPr>
      <a:lvl7pPr marL="4216400" indent="-889000" algn="l" rtl="0" fontAlgn="base">
        <a:lnSpc>
          <a:spcPct val="80000"/>
        </a:lnSpc>
        <a:spcBef>
          <a:spcPts val="2500"/>
        </a:spcBef>
        <a:spcAft>
          <a:spcPct val="0"/>
        </a:spcAft>
        <a:buClr>
          <a:srgbClr val="3F3F3F"/>
        </a:buClr>
        <a:buSzPct val="100000"/>
        <a:buFont typeface="Franklin Gothic Medium" pitchFamily="-1" charset="0"/>
        <a:buChar char="•"/>
        <a:defRPr sz="8000">
          <a:solidFill>
            <a:schemeClr val="tx1"/>
          </a:solidFill>
          <a:latin typeface="+mn-lt"/>
          <a:ea typeface="+mn-ea"/>
          <a:cs typeface="+mn-cs"/>
          <a:sym typeface="Franklin Gothic Medium" pitchFamily="-1" charset="0"/>
        </a:defRPr>
      </a:lvl7pPr>
      <a:lvl8pPr marL="4673600" indent="-889000" algn="l" rtl="0" fontAlgn="base">
        <a:lnSpc>
          <a:spcPct val="80000"/>
        </a:lnSpc>
        <a:spcBef>
          <a:spcPts val="2500"/>
        </a:spcBef>
        <a:spcAft>
          <a:spcPct val="0"/>
        </a:spcAft>
        <a:buClr>
          <a:srgbClr val="3F3F3F"/>
        </a:buClr>
        <a:buSzPct val="100000"/>
        <a:buFont typeface="Franklin Gothic Medium" pitchFamily="-1" charset="0"/>
        <a:buChar char="•"/>
        <a:defRPr sz="8000">
          <a:solidFill>
            <a:schemeClr val="tx1"/>
          </a:solidFill>
          <a:latin typeface="+mn-lt"/>
          <a:ea typeface="+mn-ea"/>
          <a:cs typeface="+mn-cs"/>
          <a:sym typeface="Franklin Gothic Medium" pitchFamily="-1" charset="0"/>
        </a:defRPr>
      </a:lvl8pPr>
      <a:lvl9pPr marL="5130800" indent="-889000" algn="l" rtl="0" fontAlgn="base">
        <a:lnSpc>
          <a:spcPct val="80000"/>
        </a:lnSpc>
        <a:spcBef>
          <a:spcPts val="2500"/>
        </a:spcBef>
        <a:spcAft>
          <a:spcPct val="0"/>
        </a:spcAft>
        <a:buClr>
          <a:srgbClr val="3F3F3F"/>
        </a:buClr>
        <a:buSzPct val="100000"/>
        <a:buFont typeface="Franklin Gothic Medium" pitchFamily="-1" charset="0"/>
        <a:buChar char="•"/>
        <a:defRPr sz="8000">
          <a:solidFill>
            <a:schemeClr val="tx1"/>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9" name="Freeform 1"/>
          <p:cNvSpPr>
            <a:spLocks/>
          </p:cNvSpPr>
          <p:nvPr/>
        </p:nvSpPr>
        <p:spPr bwMode="auto">
          <a:xfrm>
            <a:off x="12787313" y="506413"/>
            <a:ext cx="11468100" cy="11125200"/>
          </a:xfrm>
          <a:custGeom>
            <a:avLst/>
            <a:gdLst/>
            <a:ahLst/>
            <a:cxnLst>
              <a:cxn ang="0">
                <a:pos x="0" y="21600"/>
              </a:cxn>
              <a:cxn ang="0">
                <a:pos x="0" y="0"/>
              </a:cxn>
              <a:cxn ang="0">
                <a:pos x="20850" y="0"/>
              </a:cxn>
              <a:cxn ang="0">
                <a:pos x="21575" y="746"/>
              </a:cxn>
              <a:cxn ang="0">
                <a:pos x="21575" y="20854"/>
              </a:cxn>
              <a:cxn ang="0">
                <a:pos x="20850" y="21600"/>
              </a:cxn>
              <a:cxn ang="0">
                <a:pos x="0" y="21600"/>
              </a:cxn>
              <a:cxn ang="0">
                <a:pos x="0" y="21600"/>
              </a:cxn>
              <a:cxn ang="0">
                <a:pos x="0" y="21600"/>
              </a:cxn>
            </a:cxnLst>
            <a:rect l="0" t="0" r="r" b="b"/>
            <a:pathLst>
              <a:path w="21575" h="21600">
                <a:moveTo>
                  <a:pt x="0" y="21600"/>
                </a:moveTo>
                <a:cubicBezTo>
                  <a:pt x="0" y="21600"/>
                  <a:pt x="0" y="26"/>
                  <a:pt x="0" y="0"/>
                </a:cubicBezTo>
                <a:lnTo>
                  <a:pt x="20850" y="0"/>
                </a:lnTo>
                <a:cubicBezTo>
                  <a:pt x="21250" y="0"/>
                  <a:pt x="21575" y="300"/>
                  <a:pt x="21575" y="746"/>
                </a:cubicBezTo>
                <a:cubicBezTo>
                  <a:pt x="21575" y="4699"/>
                  <a:pt x="21575" y="20854"/>
                  <a:pt x="21575" y="20854"/>
                </a:cubicBezTo>
                <a:cubicBezTo>
                  <a:pt x="21575" y="21266"/>
                  <a:pt x="21250" y="21600"/>
                  <a:pt x="20850" y="21600"/>
                </a:cubicBezTo>
                <a:cubicBezTo>
                  <a:pt x="20850" y="21600"/>
                  <a:pt x="-25" y="21600"/>
                  <a:pt x="0" y="21600"/>
                </a:cubicBezTo>
                <a:close/>
                <a:moveTo>
                  <a:pt x="0" y="21600"/>
                </a:moveTo>
              </a:path>
            </a:pathLst>
          </a:custGeom>
          <a:solidFill>
            <a:srgbClr val="B67129"/>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123907" name="Rectangle 2"/>
          <p:cNvSpPr>
            <a:spLocks noGrp="1" noChangeArrowheads="1"/>
          </p:cNvSpPr>
          <p:nvPr>
            <p:ph type="title"/>
          </p:nvPr>
        </p:nvSpPr>
        <p:spPr bwMode="auto">
          <a:xfrm>
            <a:off x="13055600" y="520700"/>
            <a:ext cx="8890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23908" name="Rectangle 3"/>
          <p:cNvSpPr>
            <a:spLocks noGrp="1" noChangeArrowheads="1"/>
          </p:cNvSpPr>
          <p:nvPr>
            <p:ph type="body" idx="1"/>
          </p:nvPr>
        </p:nvSpPr>
        <p:spPr bwMode="auto">
          <a:xfrm>
            <a:off x="13550900" y="1968500"/>
            <a:ext cx="10325100" cy="932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2052" name="Freeform 4"/>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2053" name="Freeform 5"/>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239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0" r:id="rId1"/>
  </p:sldLayoutIdLst>
  <p:transition spd="slow">
    <p:fade/>
  </p:transition>
  <p:txStyles>
    <p:titleStyle>
      <a:lvl1pPr algn="l" rtl="0" eaLnBrk="0" fontAlgn="base" hangingPunct="0">
        <a:spcBef>
          <a:spcPct val="0"/>
        </a:spcBef>
        <a:spcAft>
          <a:spcPct val="0"/>
        </a:spcAft>
        <a:defRPr sz="9600">
          <a:solidFill>
            <a:srgbClr val="68000D"/>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pitchFamily="-1" charset="0"/>
        </a:defRPr>
      </a:lvl6pPr>
      <a:lvl7pPr marL="914400" algn="l" rtl="0" fontAlgn="base">
        <a:spcBef>
          <a:spcPct val="0"/>
        </a:spcBef>
        <a:spcAft>
          <a:spcPct val="0"/>
        </a:spcAft>
        <a:defRPr sz="8000">
          <a:solidFill>
            <a:srgbClr val="FFFFFF"/>
          </a:solidFill>
          <a:latin typeface="+mn-lt"/>
          <a:ea typeface="+mn-ea"/>
          <a:cs typeface="+mn-cs"/>
          <a:sym typeface="Franklin Gothic Medium" pitchFamily="-1" charset="0"/>
        </a:defRPr>
      </a:lvl7pPr>
      <a:lvl8pPr marL="1371600" algn="l" rtl="0" fontAlgn="base">
        <a:spcBef>
          <a:spcPct val="0"/>
        </a:spcBef>
        <a:spcAft>
          <a:spcPct val="0"/>
        </a:spcAft>
        <a:defRPr sz="8000">
          <a:solidFill>
            <a:srgbClr val="FFFFFF"/>
          </a:solidFill>
          <a:latin typeface="+mn-lt"/>
          <a:ea typeface="+mn-ea"/>
          <a:cs typeface="+mn-cs"/>
          <a:sym typeface="Franklin Gothic Medium" pitchFamily="-1" charset="0"/>
        </a:defRPr>
      </a:lvl8pPr>
      <a:lvl9pPr marL="1828800" algn="l" rtl="0" fontAlgn="base">
        <a:spcBef>
          <a:spcPct val="0"/>
        </a:spcBef>
        <a:spcAft>
          <a:spcPct val="0"/>
        </a:spcAft>
        <a:defRPr sz="8000">
          <a:solidFill>
            <a:srgbClr val="FFFFFF"/>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1" name="Freeform 1"/>
          <p:cNvSpPr>
            <a:spLocks/>
          </p:cNvSpPr>
          <p:nvPr/>
        </p:nvSpPr>
        <p:spPr bwMode="auto">
          <a:xfrm>
            <a:off x="12787313" y="506413"/>
            <a:ext cx="11468100" cy="11125200"/>
          </a:xfrm>
          <a:custGeom>
            <a:avLst/>
            <a:gdLst/>
            <a:ahLst/>
            <a:cxnLst>
              <a:cxn ang="0">
                <a:pos x="0" y="21600"/>
              </a:cxn>
              <a:cxn ang="0">
                <a:pos x="0" y="0"/>
              </a:cxn>
              <a:cxn ang="0">
                <a:pos x="20850" y="0"/>
              </a:cxn>
              <a:cxn ang="0">
                <a:pos x="21575" y="746"/>
              </a:cxn>
              <a:cxn ang="0">
                <a:pos x="21575" y="20854"/>
              </a:cxn>
              <a:cxn ang="0">
                <a:pos x="20850" y="21600"/>
              </a:cxn>
              <a:cxn ang="0">
                <a:pos x="0" y="21600"/>
              </a:cxn>
              <a:cxn ang="0">
                <a:pos x="0" y="21600"/>
              </a:cxn>
              <a:cxn ang="0">
                <a:pos x="0" y="21600"/>
              </a:cxn>
            </a:cxnLst>
            <a:rect l="0" t="0" r="r" b="b"/>
            <a:pathLst>
              <a:path w="21575" h="21600">
                <a:moveTo>
                  <a:pt x="0" y="21600"/>
                </a:moveTo>
                <a:cubicBezTo>
                  <a:pt x="0" y="21600"/>
                  <a:pt x="0" y="26"/>
                  <a:pt x="0" y="0"/>
                </a:cubicBezTo>
                <a:lnTo>
                  <a:pt x="20850" y="0"/>
                </a:lnTo>
                <a:cubicBezTo>
                  <a:pt x="21250" y="0"/>
                  <a:pt x="21575" y="300"/>
                  <a:pt x="21575" y="746"/>
                </a:cubicBezTo>
                <a:cubicBezTo>
                  <a:pt x="21575" y="4699"/>
                  <a:pt x="21575" y="20854"/>
                  <a:pt x="21575" y="20854"/>
                </a:cubicBezTo>
                <a:cubicBezTo>
                  <a:pt x="21575" y="21266"/>
                  <a:pt x="21250" y="21600"/>
                  <a:pt x="20850" y="21600"/>
                </a:cubicBezTo>
                <a:cubicBezTo>
                  <a:pt x="20850" y="21600"/>
                  <a:pt x="-25" y="21600"/>
                  <a:pt x="0" y="21600"/>
                </a:cubicBezTo>
                <a:close/>
                <a:moveTo>
                  <a:pt x="0" y="21600"/>
                </a:moveTo>
              </a:path>
            </a:pathLst>
          </a:custGeom>
          <a:solidFill>
            <a:srgbClr val="808080"/>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125955" name="Rectangle 2"/>
          <p:cNvSpPr>
            <a:spLocks noGrp="1" noChangeArrowheads="1"/>
          </p:cNvSpPr>
          <p:nvPr>
            <p:ph type="title"/>
          </p:nvPr>
        </p:nvSpPr>
        <p:spPr bwMode="auto">
          <a:xfrm>
            <a:off x="13055600" y="520700"/>
            <a:ext cx="8890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
        <p:nvSpPr>
          <p:cNvPr id="125956" name="Rectangle 3"/>
          <p:cNvSpPr>
            <a:spLocks noGrp="1" noChangeArrowheads="1"/>
          </p:cNvSpPr>
          <p:nvPr>
            <p:ph type="body" idx="1"/>
          </p:nvPr>
        </p:nvSpPr>
        <p:spPr bwMode="auto">
          <a:xfrm>
            <a:off x="13550900" y="1968500"/>
            <a:ext cx="10325100" cy="932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5124" name="Freeform 4"/>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sp>
        <p:nvSpPr>
          <p:cNvPr id="5125" name="Freeform 5"/>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cs typeface="ヒラギノ角ゴ ProN W3" pitchFamily="-1" charset="-128"/>
              <a:sym typeface="Helvetica Neue Light" pitchFamily="-1" charset="0"/>
            </a:endParaRPr>
          </a:p>
        </p:txBody>
      </p:sp>
      <p:pic>
        <p:nvPicPr>
          <p:cNvPr id="12595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1" r:id="rId1"/>
  </p:sldLayoutIdLst>
  <p:transition spd="slow">
    <p:fade/>
  </p:transition>
  <p:txStyles>
    <p:titleStyle>
      <a:lvl1pPr algn="l" rtl="0" eaLnBrk="0" fontAlgn="base" hangingPunct="0">
        <a:spcBef>
          <a:spcPct val="0"/>
        </a:spcBef>
        <a:spcAft>
          <a:spcPct val="0"/>
        </a:spcAft>
        <a:defRPr sz="9600">
          <a:solidFill>
            <a:srgbClr val="68000D"/>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2pPr>
      <a:lvl3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3pPr>
      <a:lvl4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4pPr>
      <a:lvl5pPr algn="l" rtl="0" eaLnBrk="0" fontAlgn="base" hangingPunct="0">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anose="020B0603020102020204" pitchFamily="34" charset="0"/>
        </a:defRPr>
      </a:lvl5pPr>
      <a:lvl6pPr marL="4572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6pPr>
      <a:lvl7pPr marL="9144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7pPr>
      <a:lvl8pPr marL="13716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8pPr>
      <a:lvl9pPr marL="1828800" algn="l" rtl="0" fontAlgn="base">
        <a:spcBef>
          <a:spcPct val="0"/>
        </a:spcBef>
        <a:spcAft>
          <a:spcPct val="0"/>
        </a:spcAft>
        <a:defRPr sz="9600">
          <a:solidFill>
            <a:srgbClr val="68000D"/>
          </a:solidFill>
          <a:latin typeface="Franklin Gothic Medium" pitchFamily="-1" charset="0"/>
          <a:ea typeface="ヒラギノ角ゴ ProN W6" pitchFamily="-1" charset="-128"/>
          <a:cs typeface="ヒラギノ角ゴ ProN W6" pitchFamily="-1" charset="-128"/>
          <a:sym typeface="Franklin Gothic Medium" pitchFamily="-1" charset="0"/>
        </a:defRPr>
      </a:lvl9pPr>
    </p:titleStyle>
    <p:body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pitchFamily="-1" charset="0"/>
        </a:defRPr>
      </a:lvl6pPr>
      <a:lvl7pPr marL="914400" algn="l" rtl="0" fontAlgn="base">
        <a:spcBef>
          <a:spcPct val="0"/>
        </a:spcBef>
        <a:spcAft>
          <a:spcPct val="0"/>
        </a:spcAft>
        <a:defRPr sz="8000">
          <a:solidFill>
            <a:srgbClr val="FFFFFF"/>
          </a:solidFill>
          <a:latin typeface="+mn-lt"/>
          <a:ea typeface="+mn-ea"/>
          <a:cs typeface="+mn-cs"/>
          <a:sym typeface="Franklin Gothic Medium" pitchFamily="-1" charset="0"/>
        </a:defRPr>
      </a:lvl7pPr>
      <a:lvl8pPr marL="1371600" algn="l" rtl="0" fontAlgn="base">
        <a:spcBef>
          <a:spcPct val="0"/>
        </a:spcBef>
        <a:spcAft>
          <a:spcPct val="0"/>
        </a:spcAft>
        <a:defRPr sz="8000">
          <a:solidFill>
            <a:srgbClr val="FFFFFF"/>
          </a:solidFill>
          <a:latin typeface="+mn-lt"/>
          <a:ea typeface="+mn-ea"/>
          <a:cs typeface="+mn-cs"/>
          <a:sym typeface="Franklin Gothic Medium" pitchFamily="-1" charset="0"/>
        </a:defRPr>
      </a:lvl8pPr>
      <a:lvl9pPr marL="1828800" algn="l" rtl="0" fontAlgn="base">
        <a:spcBef>
          <a:spcPct val="0"/>
        </a:spcBef>
        <a:spcAft>
          <a:spcPct val="0"/>
        </a:spcAft>
        <a:defRPr sz="8000">
          <a:solidFill>
            <a:srgbClr val="FFFFFF"/>
          </a:solidFill>
          <a:latin typeface="+mn-lt"/>
          <a:ea typeface="+mn-ea"/>
          <a:cs typeface="+mn-cs"/>
          <a:sym typeface="Franklin Gothic Medium"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5" name="Freeform 1"/>
          <p:cNvSpPr>
            <a:spLocks/>
          </p:cNvSpPr>
          <p:nvPr/>
        </p:nvSpPr>
        <p:spPr bwMode="auto">
          <a:xfrm>
            <a:off x="127000" y="11772900"/>
            <a:ext cx="1816100" cy="1803400"/>
          </a:xfrm>
          <a:custGeom>
            <a:avLst/>
            <a:gdLst/>
            <a:ahLst/>
            <a:cxnLst>
              <a:cxn ang="0">
                <a:pos x="0" y="17200"/>
              </a:cxn>
              <a:cxn ang="0">
                <a:pos x="0" y="4400"/>
              </a:cxn>
              <a:cxn ang="0">
                <a:pos x="4380" y="0"/>
              </a:cxn>
              <a:cxn ang="0">
                <a:pos x="21600" y="0"/>
              </a:cxn>
              <a:cxn ang="0">
                <a:pos x="21600" y="4400"/>
              </a:cxn>
              <a:cxn ang="0">
                <a:pos x="21600" y="17200"/>
              </a:cxn>
              <a:cxn ang="0">
                <a:pos x="17220" y="21600"/>
              </a:cxn>
              <a:cxn ang="0">
                <a:pos x="4380" y="21600"/>
              </a:cxn>
              <a:cxn ang="0">
                <a:pos x="0" y="17200"/>
              </a:cxn>
              <a:cxn ang="0">
                <a:pos x="0" y="17200"/>
              </a:cxn>
              <a:cxn ang="0">
                <a:pos x="0" y="17200"/>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1026" name="Freeform 2"/>
          <p:cNvSpPr>
            <a:spLocks/>
          </p:cNvSpPr>
          <p:nvPr/>
        </p:nvSpPr>
        <p:spPr bwMode="auto">
          <a:xfrm>
            <a:off x="812800" y="10515600"/>
            <a:ext cx="1130300" cy="1130300"/>
          </a:xfrm>
          <a:custGeom>
            <a:avLst/>
            <a:gdLst/>
            <a:ahLst/>
            <a:cxnLst>
              <a:cxn ang="0">
                <a:pos x="0" y="18360"/>
              </a:cxn>
              <a:cxn ang="0">
                <a:pos x="0" y="3240"/>
              </a:cxn>
              <a:cxn ang="0">
                <a:pos x="3240" y="0"/>
              </a:cxn>
              <a:cxn ang="0">
                <a:pos x="18360" y="0"/>
              </a:cxn>
              <a:cxn ang="0">
                <a:pos x="21600" y="3240"/>
              </a:cxn>
              <a:cxn ang="0">
                <a:pos x="21600" y="21600"/>
              </a:cxn>
              <a:cxn ang="0">
                <a:pos x="18360" y="21600"/>
              </a:cxn>
              <a:cxn ang="0">
                <a:pos x="3240" y="21600"/>
              </a:cxn>
              <a:cxn ang="0">
                <a:pos x="0" y="18360"/>
              </a:cxn>
              <a:cxn ang="0">
                <a:pos x="0" y="18360"/>
              </a:cxn>
              <a:cxn ang="0">
                <a:pos x="0" y="18360"/>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B05B14"/>
          </a:solidFill>
          <a:ln w="25400" cap="flat">
            <a:noFill/>
            <a:miter lim="800000"/>
            <a:headEnd type="none" w="med" len="med"/>
            <a:tailEnd type="none" w="med" len="med"/>
          </a:ln>
        </p:spPr>
        <p:txBody>
          <a:bodyPr lIns="0" tIns="0" rIns="0" bIns="0"/>
          <a:lstStyle/>
          <a:p>
            <a:pPr>
              <a:defRPr/>
            </a:pPr>
            <a:endParaRPr 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1280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2" r:id="rId1"/>
  </p:sldLayoutIdLst>
  <p:transition spd="slow">
    <p:fade/>
  </p:transition>
  <p:txStyles>
    <p:titleStyle>
      <a:lvl1pPr algn="l" rtl="0" eaLnBrk="0" fontAlgn="base" hangingPunct="0">
        <a:spcBef>
          <a:spcPct val="0"/>
        </a:spcBef>
        <a:spcAft>
          <a:spcPct val="0"/>
        </a:spcAft>
        <a:defRPr sz="7200">
          <a:solidFill>
            <a:srgbClr val="60A2D0"/>
          </a:solidFill>
          <a:latin typeface="+mj-lt"/>
          <a:ea typeface="+mj-ea"/>
          <a:cs typeface="+mj-cs"/>
          <a:sym typeface="Helvetica Neue Light" pitchFamily="-1" charset="0"/>
        </a:defRPr>
      </a:lvl1pPr>
      <a:lvl2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2pPr>
      <a:lvl3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3pPr>
      <a:lvl4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4pPr>
      <a:lvl5pPr algn="l" rtl="0" eaLnBrk="0" fontAlgn="base" hangingPunct="0">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5pPr>
      <a:lvl6pPr marL="4572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6pPr>
      <a:lvl7pPr marL="9144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7pPr>
      <a:lvl8pPr marL="13716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8pPr>
      <a:lvl9pPr marL="1828800" algn="l" rtl="0" fontAlgn="base">
        <a:spcBef>
          <a:spcPct val="0"/>
        </a:spcBef>
        <a:spcAft>
          <a:spcPct val="0"/>
        </a:spcAft>
        <a:defRPr sz="7200">
          <a:solidFill>
            <a:srgbClr val="60A2D0"/>
          </a:solidFill>
          <a:latin typeface="Helvetica Neue Light" pitchFamily="-1" charset="0"/>
          <a:ea typeface="ヒラギノ角ゴ ProN W3" pitchFamily="-1" charset="-128"/>
          <a:cs typeface="ヒラギノ角ゴ ProN W3" pitchFamily="-1" charset="-128"/>
          <a:sym typeface="Helvetica Neue Light" pitchFamily="-1" charset="0"/>
        </a:defRPr>
      </a:lvl9pPr>
    </p:titleStyle>
    <p:bodyStyle>
      <a:lvl1pPr marL="698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1pPr>
      <a:lvl2pPr marL="1270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2pPr>
      <a:lvl3pPr marL="1841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3pPr>
      <a:lvl4pPr marL="24130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4pPr>
      <a:lvl5pPr marL="2984500" indent="-571500" algn="l" rtl="0" eaLnBrk="0" fontAlgn="base" hangingPunct="0">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5pPr>
      <a:lvl6pPr marL="34417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6pPr>
      <a:lvl7pPr marL="38989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7pPr>
      <a:lvl8pPr marL="43561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8pPr>
      <a:lvl9pPr marL="4813300" indent="-571500" algn="l" rtl="0" fontAlgn="base">
        <a:lnSpc>
          <a:spcPct val="110000"/>
        </a:lnSpc>
        <a:spcBef>
          <a:spcPts val="2400"/>
        </a:spcBef>
        <a:spcAft>
          <a:spcPct val="0"/>
        </a:spcAft>
        <a:buClr>
          <a:srgbClr val="60A2D0"/>
        </a:buClr>
        <a:buSzPct val="150000"/>
        <a:buFont typeface="Helvetica Neue Light" pitchFamily="-1" charset="0"/>
        <a:buChar char="•"/>
        <a:defRPr sz="2800">
          <a:solidFill>
            <a:schemeClr val="tx1"/>
          </a:solidFill>
          <a:latin typeface="+mn-lt"/>
          <a:ea typeface="+mn-ea"/>
          <a:cs typeface="+mn-cs"/>
          <a:sym typeface="Helvetica Neue Light"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29.jpeg"/><Relationship Id="rId3" Type="http://schemas.microsoft.com/office/2007/relationships/media" Target="../media/media6.WAV"/><Relationship Id="rId21" Type="http://schemas.openxmlformats.org/officeDocument/2006/relationships/image" Target="../media/image9.png"/><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image" Target="../media/image28.jpeg"/><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notesSlide" Target="../notesSlides/notesSlide8.xml"/><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image" Target="../media/image27.jpeg"/><Relationship Id="rId5" Type="http://schemas.microsoft.com/office/2007/relationships/media" Target="../media/media7.WAV"/><Relationship Id="rId15" Type="http://schemas.microsoft.com/office/2007/relationships/media" Target="../media/media12.WAV"/><Relationship Id="rId23" Type="http://schemas.openxmlformats.org/officeDocument/2006/relationships/image" Target="../media/image26.jpeg"/><Relationship Id="rId10" Type="http://schemas.openxmlformats.org/officeDocument/2006/relationships/audio" Target="../media/media9.WAV"/><Relationship Id="rId19" Type="http://schemas.openxmlformats.org/officeDocument/2006/relationships/slideLayout" Target="../slideLayouts/slideLayout19.xml"/><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image" Target="../media/image25.jpeg"/><Relationship Id="rId27"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9.png"/><Relationship Id="rId3" Type="http://schemas.microsoft.com/office/2007/relationships/media" Target="../media/media2.WAV"/><Relationship Id="rId7" Type="http://schemas.openxmlformats.org/officeDocument/2006/relationships/slideLayout" Target="../slideLayouts/slideLayout14.xml"/><Relationship Id="rId12" Type="http://schemas.openxmlformats.org/officeDocument/2006/relationships/image" Target="../media/image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7.png"/><Relationship Id="rId5" Type="http://schemas.microsoft.com/office/2007/relationships/media" Target="../media/media3.WAV"/><Relationship Id="rId10" Type="http://schemas.openxmlformats.org/officeDocument/2006/relationships/image" Target="../media/image6.png"/><Relationship Id="rId4" Type="http://schemas.openxmlformats.org/officeDocument/2006/relationships/audio" Target="../media/media2.WAV"/><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fld id="{54460B9A-5E1A-4DC1-A52F-3A8D2FB783D9}" type="slidenum">
              <a:rPr lang="en-US" altLang="en-US" sz="3000">
                <a:solidFill>
                  <a:schemeClr val="tx1"/>
                </a:solidFill>
              </a:rPr>
              <a:pPr eaLnBrk="1" hangingPunct="1"/>
              <a:t>1</a:t>
            </a:fld>
            <a:endParaRPr lang="en-US" altLang="en-US" sz="3000">
              <a:solidFill>
                <a:schemeClr val="tx1"/>
              </a:solidFill>
            </a:endParaRPr>
          </a:p>
        </p:txBody>
      </p:sp>
      <p:sp>
        <p:nvSpPr>
          <p:cNvPr id="10242" name="Rectangle 2"/>
          <p:cNvSpPr>
            <a:spLocks/>
          </p:cNvSpPr>
          <p:nvPr/>
        </p:nvSpPr>
        <p:spPr bwMode="auto">
          <a:xfrm>
            <a:off x="-1588" y="4902200"/>
            <a:ext cx="2436971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lnSpc>
                <a:spcPct val="80000"/>
              </a:lnSpc>
            </a:pPr>
            <a:r>
              <a:rPr lang="en-US" altLang="en-US" sz="13000" dirty="0">
                <a:solidFill>
                  <a:schemeClr val="tx1"/>
                </a:solidFill>
                <a:latin typeface="Franklin Gothic Medium" panose="020B0603020102020204" pitchFamily="34" charset="0"/>
                <a:sym typeface="Franklin Gothic Medium" panose="020B0603020102020204" pitchFamily="34" charset="0"/>
              </a:rPr>
              <a:t>“First Movement: </a:t>
            </a:r>
          </a:p>
          <a:p>
            <a:pPr eaLnBrk="1" hangingPunct="1">
              <a:lnSpc>
                <a:spcPct val="80000"/>
              </a:lnSpc>
            </a:pPr>
            <a:r>
              <a:rPr lang="en-US" altLang="en-US" sz="13000" dirty="0">
                <a:solidFill>
                  <a:schemeClr val="tx1"/>
                </a:solidFill>
                <a:latin typeface="Franklin Gothic Medium" panose="020B0603020102020204" pitchFamily="34" charset="0"/>
                <a:sym typeface="Franklin Gothic Medium" panose="020B0603020102020204" pitchFamily="34" charset="0"/>
              </a:rPr>
              <a:t>Music History 450AD-1969”</a:t>
            </a:r>
          </a:p>
          <a:p>
            <a:pPr eaLnBrk="1" hangingPunct="1">
              <a:lnSpc>
                <a:spcPct val="80000"/>
              </a:lnSpc>
            </a:pPr>
            <a:r>
              <a:rPr lang="en-US" altLang="en-US" sz="13000" dirty="0">
                <a:solidFill>
                  <a:schemeClr val="tx1"/>
                </a:solidFill>
                <a:latin typeface="Franklin Gothic Medium" panose="020B0603020102020204" pitchFamily="34" charset="0"/>
                <a:sym typeface="Franklin Gothic Medium" panose="020B0603020102020204" pitchFamily="34" charset="0"/>
              </a:rPr>
              <a:t>Pt2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0163" name="Rectangle 2"/>
          <p:cNvSpPr>
            <a:spLocks noGrp="1" noChangeArrowheads="1"/>
          </p:cNvSpPr>
          <p:nvPr>
            <p:ph type="title"/>
          </p:nvPr>
        </p:nvSpPr>
        <p:spPr/>
        <p:txBody>
          <a:bodyPr/>
          <a:lstStyle/>
          <a:p>
            <a:pPr eaLnBrk="1" hangingPunct="1"/>
            <a:r>
              <a:rPr lang="en-US" altLang="en-US"/>
              <a:t>Aleister Crowley</a:t>
            </a:r>
          </a:p>
        </p:txBody>
      </p:sp>
      <p:sp>
        <p:nvSpPr>
          <p:cNvPr id="220164" name="Rectangle 3"/>
          <p:cNvSpPr>
            <a:spLocks noGrp="1" noChangeArrowheads="1"/>
          </p:cNvSpPr>
          <p:nvPr>
            <p:ph type="body" idx="1"/>
          </p:nvPr>
        </p:nvSpPr>
        <p:spPr>
          <a:xfrm>
            <a:off x="13169900" y="1968500"/>
            <a:ext cx="10325100" cy="2590800"/>
          </a:xfrm>
        </p:spPr>
        <p:txBody>
          <a:bodyPr/>
          <a:lstStyle/>
          <a:p>
            <a:pPr marL="889000" indent="-889000" eaLnBrk="1" hangingPunct="1">
              <a:buClr>
                <a:srgbClr val="FEFFFE"/>
              </a:buClr>
              <a:buFontTx/>
              <a:buChar char="•"/>
            </a:pPr>
            <a:r>
              <a:rPr lang="en-US" altLang="en-US" dirty="0"/>
              <a:t>Father of modern day Satanism</a:t>
            </a:r>
          </a:p>
        </p:txBody>
      </p:sp>
      <p:sp>
        <p:nvSpPr>
          <p:cNvPr id="11268" name="Rectangle 4"/>
          <p:cNvSpPr>
            <a:spLocks/>
          </p:cNvSpPr>
          <p:nvPr/>
        </p:nvSpPr>
        <p:spPr bwMode="auto">
          <a:xfrm>
            <a:off x="13157200" y="4724400"/>
            <a:ext cx="103251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1800"/>
              </a:spcBef>
              <a:buClr>
                <a:srgbClr val="FEFFFE"/>
              </a:buClr>
              <a:buSzPct val="100000"/>
              <a:buFont typeface="Franklin Gothic Medium" panose="020B0603020102020204" pitchFamily="34" charset="0"/>
              <a:buChar char="•"/>
            </a:pPr>
            <a:r>
              <a:rPr lang="en-US" altLang="en-US" sz="8000">
                <a:latin typeface="Franklin Gothic Medium" panose="020B0603020102020204" pitchFamily="34" charset="0"/>
                <a:sym typeface="Franklin Gothic Medium" panose="020B0603020102020204" pitchFamily="34" charset="0"/>
              </a:rPr>
              <a:t>He was denounced by the popular press of his day as, “the wickedest man in the world”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Grp="1" noChangeArrowheads="1"/>
          </p:cNvSpPr>
          <p:nvPr>
            <p:ph type="title"/>
          </p:nvPr>
        </p:nvSpPr>
        <p:spPr/>
        <p:txBody>
          <a:bodyPr/>
          <a:lstStyle/>
          <a:p>
            <a:pPr eaLnBrk="1" hangingPunct="1"/>
            <a:r>
              <a:rPr lang="en-US" altLang="en-US" dirty="0" err="1"/>
              <a:t>Aleister</a:t>
            </a:r>
            <a:r>
              <a:rPr lang="en-US" altLang="en-US" dirty="0"/>
              <a:t> Crowley</a:t>
            </a:r>
          </a:p>
        </p:txBody>
      </p:sp>
      <p:sp>
        <p:nvSpPr>
          <p:cNvPr id="221187" name="Rectangle 2"/>
          <p:cNvSpPr>
            <a:spLocks noGrp="1" noChangeArrowheads="1"/>
          </p:cNvSpPr>
          <p:nvPr>
            <p:ph type="body" idx="1"/>
          </p:nvPr>
        </p:nvSpPr>
        <p:spPr>
          <a:xfrm>
            <a:off x="13169900" y="1968500"/>
            <a:ext cx="10325100" cy="3670300"/>
          </a:xfrm>
        </p:spPr>
        <p:txBody>
          <a:bodyPr/>
          <a:lstStyle/>
          <a:p>
            <a:pPr marL="889000" lvl="2" indent="-889000" eaLnBrk="1" hangingPunct="1">
              <a:buClr>
                <a:srgbClr val="FEFFFE"/>
              </a:buClr>
              <a:buFontTx/>
              <a:buChar char="•"/>
            </a:pPr>
            <a:r>
              <a:rPr lang="en-US" altLang="en-US"/>
              <a:t>He desired to use music to bring on the “new age”</a:t>
            </a:r>
          </a:p>
        </p:txBody>
      </p:sp>
      <p:pic>
        <p:nvPicPr>
          <p:cNvPr id="22118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2" name="Rectangle 4"/>
          <p:cNvSpPr>
            <a:spLocks/>
          </p:cNvSpPr>
          <p:nvPr/>
        </p:nvSpPr>
        <p:spPr bwMode="auto">
          <a:xfrm>
            <a:off x="13157200" y="5638800"/>
            <a:ext cx="10325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24161750" indent="-24161750" eaLnBrk="0" hangingPunct="0">
              <a:defRPr sz="6000">
                <a:solidFill>
                  <a:srgbClr val="FFFFFF"/>
                </a:solidFill>
                <a:latin typeface="Cochin" pitchFamily="-1" charset="0"/>
                <a:ea typeface="ヒラギノ明朝 ProN W3" pitchFamily="-1" charset="-128"/>
                <a:sym typeface="Cochin" pitchFamily="-1" charset="0"/>
              </a:defRPr>
            </a:lvl1pPr>
            <a:lvl2pPr marL="889000" indent="-889000"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lvl="1" algn="l" eaLnBrk="1" hangingPunct="1">
              <a:spcBef>
                <a:spcPts val="1800"/>
              </a:spcBef>
              <a:buClr>
                <a:srgbClr val="FEFFFE"/>
              </a:buClr>
              <a:buSzPct val="100000"/>
              <a:buFont typeface="Franklin Gothic Medium" panose="020B0603020102020204" pitchFamily="34" charset="0"/>
              <a:buChar char="•"/>
            </a:pPr>
            <a:r>
              <a:rPr lang="en-US" altLang="en-US" sz="8000" dirty="0">
                <a:latin typeface="Franklin Gothic Medium" panose="020B0603020102020204" pitchFamily="34" charset="0"/>
                <a:sym typeface="Franklin Gothic Medium" panose="020B0603020102020204" pitchFamily="34" charset="0"/>
              </a:rPr>
              <a:t>Desired to use “an army of youth” to indoctrinate with </a:t>
            </a:r>
            <a:r>
              <a:rPr lang="en-US" altLang="en-US" sz="8000" b="1" dirty="0">
                <a:ln w="12700">
                  <a:solidFill>
                    <a:schemeClr val="bg1"/>
                  </a:solidFill>
                </a:ln>
                <a:solidFill>
                  <a:srgbClr val="006600"/>
                </a:solidFill>
                <a:latin typeface="Franklin Gothic Medium" panose="020B0603020102020204" pitchFamily="34" charset="0"/>
                <a:sym typeface="Franklin Gothic Medium" panose="020B0603020102020204" pitchFamily="34" charset="0"/>
              </a:rPr>
              <a:t>‘</a:t>
            </a:r>
            <a:r>
              <a:rPr lang="en-US" altLang="en-US" sz="9600" b="1" dirty="0">
                <a:ln w="12700">
                  <a:solidFill>
                    <a:schemeClr val="bg1"/>
                  </a:solidFill>
                </a:ln>
                <a:solidFill>
                  <a:srgbClr val="006600"/>
                </a:solidFill>
                <a:latin typeface="Franklin Gothic Medium" panose="020B0603020102020204" pitchFamily="34" charset="0"/>
                <a:sym typeface="Franklin Gothic Medium" panose="020B0603020102020204" pitchFamily="34" charset="0"/>
              </a:rPr>
              <a:t>Do What Thou Wilt’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
          <p:cNvSpPr>
            <a:spLocks noGrp="1" noChangeArrowheads="1"/>
          </p:cNvSpPr>
          <p:nvPr>
            <p:ph type="body" idx="1"/>
          </p:nvPr>
        </p:nvSpPr>
        <p:spPr>
          <a:xfrm>
            <a:off x="13550900" y="3403600"/>
            <a:ext cx="10325100" cy="9321800"/>
          </a:xfrm>
        </p:spPr>
        <p:txBody>
          <a:bodyPr/>
          <a:lstStyle/>
          <a:p>
            <a:pPr marL="0" indent="0" eaLnBrk="1" hangingPunct="1"/>
            <a:r>
              <a:rPr lang="en-US" altLang="en-US"/>
              <a:t>Crowley taught that one could become, “a genius in music,” through practicing his Satanism.</a:t>
            </a:r>
          </a:p>
        </p:txBody>
      </p:sp>
      <p:pic>
        <p:nvPicPr>
          <p:cNvPr id="22221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Rectangle 1"/>
          <p:cNvSpPr>
            <a:spLocks noGrp="1" noChangeArrowheads="1"/>
          </p:cNvSpPr>
          <p:nvPr>
            <p:ph type="title"/>
          </p:nvPr>
        </p:nvSpPr>
        <p:spPr>
          <a:xfrm>
            <a:off x="13055600" y="520700"/>
            <a:ext cx="8890000" cy="1282700"/>
          </a:xfrm>
        </p:spPr>
        <p:txBody>
          <a:bodyPr/>
          <a:lstStyle/>
          <a:p>
            <a:pPr eaLnBrk="1" hangingPunct="1"/>
            <a:r>
              <a:rPr lang="en-US" altLang="en-US" dirty="0" err="1"/>
              <a:t>Aleister</a:t>
            </a:r>
            <a:r>
              <a:rPr lang="en-US" altLang="en-US" dirty="0"/>
              <a:t> Crowley</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8"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528638"/>
            <a:ext cx="1059180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4259" name="Rectangle 2"/>
          <p:cNvSpPr>
            <a:spLocks noGrp="1" noChangeArrowheads="1"/>
          </p:cNvSpPr>
          <p:nvPr>
            <p:ph type="title"/>
          </p:nvPr>
        </p:nvSpPr>
        <p:spPr/>
        <p:txBody>
          <a:bodyPr/>
          <a:lstStyle/>
          <a:p>
            <a:pPr eaLnBrk="1" hangingPunct="1"/>
            <a:r>
              <a:rPr lang="en-US" altLang="en-US"/>
              <a:t>Robert Johnson</a:t>
            </a:r>
          </a:p>
        </p:txBody>
      </p:sp>
      <p:sp>
        <p:nvSpPr>
          <p:cNvPr id="16387" name="Rectangle 3"/>
          <p:cNvSpPr>
            <a:spLocks noGrp="1" noChangeArrowheads="1"/>
          </p:cNvSpPr>
          <p:nvPr>
            <p:ph type="body" idx="1"/>
          </p:nvPr>
        </p:nvSpPr>
        <p:spPr>
          <a:xfrm>
            <a:off x="13068300" y="1968500"/>
            <a:ext cx="10325100" cy="10795000"/>
          </a:xfrm>
        </p:spPr>
        <p:txBody>
          <a:bodyPr/>
          <a:lstStyle/>
          <a:p>
            <a:pPr eaLnBrk="1" hangingPunct="1"/>
            <a:r>
              <a:rPr lang="en-US" altLang="en-US" sz="7500"/>
              <a:t>Often considered the first bluesman in the chain ultimately leading to Rock n’ Roll</a:t>
            </a:r>
          </a:p>
          <a:p>
            <a:pPr eaLnBrk="1" hangingPunct="1"/>
            <a:r>
              <a:rPr lang="en-US" altLang="en-US" sz="7500"/>
              <a:t>Experienced what Crowley said in his life</a:t>
            </a:r>
          </a:p>
          <a:p>
            <a:pPr eaLnBrk="1" hangingPunct="1"/>
            <a:r>
              <a:rPr lang="en-US" altLang="en-US" sz="7500"/>
              <a:t>Many of his songs refer to his personal deal he made with the Devil</a:t>
            </a:r>
          </a:p>
        </p:txBody>
      </p:sp>
      <p:pic>
        <p:nvPicPr>
          <p:cNvPr id="16388"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1831300" y="141732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1000"/>
                                        <p:tgtEl>
                                          <p:spTgt spid="163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1000"/>
                                        <p:tgtEl>
                                          <p:spTgt spid="163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9635" fill="hold"/>
                                        <p:tgtEl>
                                          <p:spTgt spid="163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388"/>
                </p:tgtEl>
              </p:cMediaNode>
            </p:audio>
          </p:childTnLst>
        </p:cTn>
      </p:par>
    </p:tnLst>
    <p:bldLst>
      <p:bldP spid="1638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6146800"/>
            <a:ext cx="9321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630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508000"/>
            <a:ext cx="93218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5" name="Rectangle 3"/>
          <p:cNvSpPr>
            <a:spLocks/>
          </p:cNvSpPr>
          <p:nvPr/>
        </p:nvSpPr>
        <p:spPr bwMode="auto">
          <a:xfrm>
            <a:off x="11760200" y="2032000"/>
            <a:ext cx="12369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68580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7500">
                <a:solidFill>
                  <a:srgbClr val="343434"/>
                </a:solidFill>
                <a:latin typeface="Franklin Gothic Medium" panose="020B0603020102020204" pitchFamily="34" charset="0"/>
                <a:sym typeface="Franklin Gothic Medium" panose="020B0603020102020204" pitchFamily="34" charset="0"/>
              </a:rPr>
              <a:t>“Everyone knows you make a deal with the devil down at the crossroads.”</a:t>
            </a:r>
          </a:p>
        </p:txBody>
      </p:sp>
      <p:sp>
        <p:nvSpPr>
          <p:cNvPr id="18436" name="Rectangle 4"/>
          <p:cNvSpPr>
            <a:spLocks/>
          </p:cNvSpPr>
          <p:nvPr/>
        </p:nvSpPr>
        <p:spPr bwMode="auto">
          <a:xfrm>
            <a:off x="11811000" y="5740400"/>
            <a:ext cx="114935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6000"/>
              <a:buFont typeface="Franklin Gothic Medium" panose="020B0603020102020204" pitchFamily="34" charset="0"/>
              <a:buChar char="•"/>
            </a:pPr>
            <a:r>
              <a:rPr lang="en-US" altLang="en-US" sz="7500">
                <a:solidFill>
                  <a:srgbClr val="343434"/>
                </a:solidFill>
                <a:latin typeface="Franklin Gothic Medium" panose="020B0603020102020204" pitchFamily="34" charset="0"/>
                <a:sym typeface="Franklin Gothic Medium" panose="020B0603020102020204" pitchFamily="34" charset="0"/>
              </a:rPr>
              <a:t>He literally sold his soul to the devil for success</a:t>
            </a:r>
          </a:p>
          <a:p>
            <a:pPr algn="l" eaLnBrk="1" hangingPunct="1">
              <a:spcBef>
                <a:spcPts val="3500"/>
              </a:spcBef>
              <a:buClr>
                <a:srgbClr val="343434"/>
              </a:buClr>
              <a:buSzPct val="106000"/>
              <a:buFont typeface="Franklin Gothic Medium" panose="020B0603020102020204" pitchFamily="34" charset="0"/>
              <a:buChar char="•"/>
            </a:pPr>
            <a:r>
              <a:rPr lang="en-US" altLang="en-US" sz="7500">
                <a:solidFill>
                  <a:srgbClr val="343434"/>
                </a:solidFill>
                <a:latin typeface="Franklin Gothic Medium" panose="020B0603020102020204" pitchFamily="34" charset="0"/>
                <a:sym typeface="Franklin Gothic Medium" panose="020B0603020102020204" pitchFamily="34" charset="0"/>
              </a:rPr>
              <a:t>Friends and colleagues shared that for the balance of his life he was a tormented soul</a:t>
            </a:r>
          </a:p>
        </p:txBody>
      </p:sp>
      <p:sp>
        <p:nvSpPr>
          <p:cNvPr id="226310" name="Rectangle 5"/>
          <p:cNvSpPr>
            <a:spLocks/>
          </p:cNvSpPr>
          <p:nvPr/>
        </p:nvSpPr>
        <p:spPr bwMode="auto">
          <a:xfrm>
            <a:off x="10172700" y="101600"/>
            <a:ext cx="11455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nchor="b"/>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9600">
                <a:solidFill>
                  <a:srgbClr val="68000D"/>
                </a:solidFill>
                <a:latin typeface="Franklin Gothic Medium" panose="020B0603020102020204" pitchFamily="34" charset="0"/>
                <a:sym typeface="Franklin Gothic Medium" panose="020B0603020102020204" pitchFamily="34" charset="0"/>
              </a:rPr>
              <a:t>Johnson wrote...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0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6">
                                            <p:txEl>
                                              <p:pRg st="0" end="0"/>
                                            </p:txEl>
                                          </p:spTgt>
                                        </p:tgtEl>
                                        <p:attrNameLst>
                                          <p:attrName>style.visibility</p:attrName>
                                        </p:attrNameLst>
                                      </p:cBhvr>
                                      <p:to>
                                        <p:strVal val="visible"/>
                                      </p:to>
                                    </p:set>
                                    <p:animEffect transition="in" filter="fade">
                                      <p:cBhvr>
                                        <p:cTn id="12" dur="1000"/>
                                        <p:tgtEl>
                                          <p:spTgt spid="18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6">
                                            <p:txEl>
                                              <p:pRg st="1" end="1"/>
                                            </p:txEl>
                                          </p:spTgt>
                                        </p:tgtEl>
                                        <p:attrNameLst>
                                          <p:attrName>style.visibility</p:attrName>
                                        </p:attrNameLst>
                                      </p:cBhvr>
                                      <p:to>
                                        <p:strVal val="visible"/>
                                      </p:to>
                                    </p:set>
                                    <p:animEffect transition="in" filter="fade">
                                      <p:cBhvr>
                                        <p:cTn id="17" dur="1000"/>
                                        <p:tgtEl>
                                          <p:spTgt spid="18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3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733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7331" name="Rectangle 2"/>
          <p:cNvSpPr>
            <a:spLocks noGrp="1" noChangeArrowheads="1"/>
          </p:cNvSpPr>
          <p:nvPr>
            <p:ph type="title"/>
          </p:nvPr>
        </p:nvSpPr>
        <p:spPr>
          <a:xfrm>
            <a:off x="13055600" y="520700"/>
            <a:ext cx="10274300" cy="4533900"/>
          </a:xfrm>
        </p:spPr>
        <p:txBody>
          <a:bodyPr/>
          <a:lstStyle/>
          <a:p>
            <a:pPr eaLnBrk="1" hangingPunct="1"/>
            <a:r>
              <a:rPr lang="en-US" altLang="en-US" sz="8800"/>
              <a:t>The Blues music that came out of Congo Square glorified...</a:t>
            </a:r>
          </a:p>
        </p:txBody>
      </p:sp>
      <p:sp>
        <p:nvSpPr>
          <p:cNvPr id="19459" name="Rectangle 3"/>
          <p:cNvSpPr>
            <a:spLocks noGrp="1" noChangeArrowheads="1"/>
          </p:cNvSpPr>
          <p:nvPr>
            <p:ph type="body" idx="1"/>
          </p:nvPr>
        </p:nvSpPr>
        <p:spPr>
          <a:xfrm>
            <a:off x="13220700" y="5486400"/>
            <a:ext cx="11849100" cy="6781800"/>
          </a:xfrm>
          <a:ln w="12700">
            <a:miter lim="800000"/>
            <a:headEnd/>
            <a:tailEnd/>
          </a:ln>
        </p:spPr>
        <p:txBody>
          <a:bodyPr lIns="50800" tIns="50800" rIns="50800" bIns="50800" numCol="2"/>
          <a:lstStyle/>
          <a:p>
            <a:pPr marL="520700" indent="-520700" eaLnBrk="1" hangingPunct="1">
              <a:lnSpc>
                <a:spcPct val="110000"/>
              </a:lnSpc>
              <a:buClr>
                <a:srgbClr val="343434"/>
              </a:buClr>
              <a:buSzPct val="106000"/>
              <a:buFontTx/>
              <a:buChar char="•"/>
              <a:defRPr/>
            </a:pPr>
            <a:r>
              <a:rPr lang="en-US" sz="7500" dirty="0">
                <a:solidFill>
                  <a:srgbClr val="343434"/>
                </a:solidFill>
                <a:sym typeface="Franklin Gothic Medium" pitchFamily="-1" charset="0"/>
              </a:rPr>
              <a:t>drinking</a:t>
            </a:r>
          </a:p>
          <a:p>
            <a:pPr marL="520700" indent="-520700" eaLnBrk="1" hangingPunct="1">
              <a:lnSpc>
                <a:spcPct val="110000"/>
              </a:lnSpc>
              <a:spcBef>
                <a:spcPts val="3500"/>
              </a:spcBef>
              <a:buClr>
                <a:srgbClr val="343434"/>
              </a:buClr>
              <a:buSzPct val="106000"/>
              <a:buFontTx/>
              <a:buChar char="•"/>
              <a:defRPr/>
            </a:pPr>
            <a:r>
              <a:rPr lang="en-US" sz="7500" dirty="0">
                <a:solidFill>
                  <a:srgbClr val="343434"/>
                </a:solidFill>
                <a:sym typeface="Franklin Gothic Medium" pitchFamily="-1" charset="0"/>
              </a:rPr>
              <a:t>womanizing</a:t>
            </a:r>
          </a:p>
          <a:p>
            <a:pPr marL="520700" indent="-520700" eaLnBrk="1" hangingPunct="1">
              <a:lnSpc>
                <a:spcPct val="110000"/>
              </a:lnSpc>
              <a:spcBef>
                <a:spcPts val="3500"/>
              </a:spcBef>
              <a:buClr>
                <a:srgbClr val="343434"/>
              </a:buClr>
              <a:buSzPct val="106000"/>
              <a:buFontTx/>
              <a:buChar char="•"/>
              <a:defRPr/>
            </a:pPr>
            <a:r>
              <a:rPr lang="en-US" sz="7500" dirty="0">
                <a:solidFill>
                  <a:srgbClr val="343434"/>
                </a:solidFill>
                <a:sym typeface="Franklin Gothic Medium" pitchFamily="-1" charset="0"/>
              </a:rPr>
              <a:t>gambling</a:t>
            </a:r>
          </a:p>
          <a:p>
            <a:pPr marL="520700" indent="-520700" eaLnBrk="1" hangingPunct="1">
              <a:lnSpc>
                <a:spcPct val="110000"/>
              </a:lnSpc>
              <a:spcBef>
                <a:spcPts val="3500"/>
              </a:spcBef>
              <a:buClr>
                <a:srgbClr val="343434"/>
              </a:buClr>
              <a:buSzPct val="106000"/>
              <a:buFontTx/>
              <a:buChar char="•"/>
              <a:defRPr/>
            </a:pPr>
            <a:endParaRPr lang="en-US" sz="7500" dirty="0">
              <a:solidFill>
                <a:srgbClr val="343434"/>
              </a:solidFill>
              <a:sym typeface="Franklin Gothic Medium" pitchFamily="-1" charset="0"/>
            </a:endParaRPr>
          </a:p>
          <a:p>
            <a:pPr marL="520700" indent="-520700" eaLnBrk="1" hangingPunct="1">
              <a:lnSpc>
                <a:spcPct val="110000"/>
              </a:lnSpc>
              <a:spcBef>
                <a:spcPts val="3500"/>
              </a:spcBef>
              <a:buClr>
                <a:srgbClr val="343434"/>
              </a:buClr>
              <a:buSzPct val="106000"/>
              <a:buFontTx/>
              <a:buChar char="•"/>
              <a:defRPr/>
            </a:pPr>
            <a:r>
              <a:rPr lang="en-US" sz="7500" dirty="0">
                <a:solidFill>
                  <a:srgbClr val="343434"/>
                </a:solidFill>
                <a:sym typeface="Franklin Gothic Medium" pitchFamily="-1" charset="0"/>
              </a:rPr>
              <a:t>drugs</a:t>
            </a:r>
          </a:p>
          <a:p>
            <a:pPr marL="520700" indent="-520700" eaLnBrk="1" hangingPunct="1">
              <a:lnSpc>
                <a:spcPct val="110000"/>
              </a:lnSpc>
              <a:spcBef>
                <a:spcPts val="3500"/>
              </a:spcBef>
              <a:buClr>
                <a:srgbClr val="343434"/>
              </a:buClr>
              <a:buSzPct val="106000"/>
              <a:buFontTx/>
              <a:buChar char="•"/>
              <a:defRPr/>
            </a:pPr>
            <a:r>
              <a:rPr lang="en-US" sz="7500" dirty="0">
                <a:solidFill>
                  <a:srgbClr val="343434"/>
                </a:solidFill>
                <a:sym typeface="Franklin Gothic Medium" pitchFamily="-1" charset="0"/>
              </a:rPr>
              <a:t>violence</a:t>
            </a:r>
          </a:p>
          <a:p>
            <a:pPr marL="520700" indent="-520700" eaLnBrk="1" hangingPunct="1">
              <a:lnSpc>
                <a:spcPct val="110000"/>
              </a:lnSpc>
              <a:spcBef>
                <a:spcPts val="3500"/>
              </a:spcBef>
              <a:buClr>
                <a:srgbClr val="343434"/>
              </a:buClr>
              <a:buSzPct val="106000"/>
              <a:buFontTx/>
              <a:buChar char="•"/>
              <a:defRPr/>
            </a:pPr>
            <a:r>
              <a:rPr lang="en-US" sz="7500" dirty="0">
                <a:solidFill>
                  <a:srgbClr val="343434"/>
                </a:solidFill>
                <a:sym typeface="Franklin Gothic Medium" pitchFamily="-1" charset="0"/>
              </a:rPr>
              <a:t>depravity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8355" name="Rectangle 2"/>
          <p:cNvSpPr>
            <a:spLocks/>
          </p:cNvSpPr>
          <p:nvPr/>
        </p:nvSpPr>
        <p:spPr bwMode="auto">
          <a:xfrm>
            <a:off x="12928600" y="1117600"/>
            <a:ext cx="10807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571500" indent="-5715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Ministers and pastors warned their congregants not to listen to it</a:t>
            </a:r>
          </a:p>
        </p:txBody>
      </p:sp>
      <p:sp>
        <p:nvSpPr>
          <p:cNvPr id="20483" name="Rectangle 3"/>
          <p:cNvSpPr>
            <a:spLocks/>
          </p:cNvSpPr>
          <p:nvPr/>
        </p:nvSpPr>
        <p:spPr bwMode="auto">
          <a:xfrm>
            <a:off x="12928600" y="5994400"/>
            <a:ext cx="10807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571500" indent="-5715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Many heeded the warning: even some bluesman were convinced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9379" name="Rectangle 2"/>
          <p:cNvSpPr>
            <a:spLocks/>
          </p:cNvSpPr>
          <p:nvPr/>
        </p:nvSpPr>
        <p:spPr bwMode="auto">
          <a:xfrm>
            <a:off x="12928600" y="1117600"/>
            <a:ext cx="109982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Legendary blues picker Gary Davis refused to play the blues after he was ordained as a reverend</a:t>
            </a:r>
          </a:p>
        </p:txBody>
      </p:sp>
      <p:sp>
        <p:nvSpPr>
          <p:cNvPr id="21507" name="Rectangle 3"/>
          <p:cNvSpPr>
            <a:spLocks/>
          </p:cNvSpPr>
          <p:nvPr/>
        </p:nvSpPr>
        <p:spPr bwMode="auto">
          <a:xfrm>
            <a:off x="12776200" y="7048500"/>
            <a:ext cx="108077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The blues was looked upon as the devil’s music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23040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0404" name="Rectangle 3"/>
          <p:cNvSpPr>
            <a:spLocks noGrp="1" noChangeArrowheads="1"/>
          </p:cNvSpPr>
          <p:nvPr>
            <p:ph type="title"/>
          </p:nvPr>
        </p:nvSpPr>
        <p:spPr/>
        <p:txBody>
          <a:bodyPr/>
          <a:lstStyle/>
          <a:p>
            <a:pPr eaLnBrk="1" hangingPunct="1"/>
            <a:r>
              <a:rPr lang="en-US" altLang="en-US"/>
              <a:t>Robert Johnson</a:t>
            </a:r>
          </a:p>
        </p:txBody>
      </p:sp>
      <p:sp>
        <p:nvSpPr>
          <p:cNvPr id="22532" name="Rectangle 4"/>
          <p:cNvSpPr>
            <a:spLocks noGrp="1" noChangeArrowheads="1"/>
          </p:cNvSpPr>
          <p:nvPr>
            <p:ph type="body" idx="1"/>
          </p:nvPr>
        </p:nvSpPr>
        <p:spPr>
          <a:xfrm>
            <a:off x="2324100" y="3213100"/>
            <a:ext cx="11620500" cy="9182100"/>
          </a:xfrm>
        </p:spPr>
        <p:txBody>
          <a:bodyPr/>
          <a:lstStyle/>
          <a:p>
            <a:pPr marL="0" indent="0" algn="r" eaLnBrk="1" hangingPunct="1"/>
            <a:r>
              <a:rPr lang="en-US" altLang="en-US" dirty="0"/>
              <a:t>“This sound, my music, did something to women that caused them to do stuff I didn’t even understand, but I liked it.”</a:t>
            </a:r>
          </a:p>
        </p:txBody>
      </p:sp>
      <p:sp>
        <p:nvSpPr>
          <p:cNvPr id="230406" name="Rectangle 5"/>
          <p:cNvSpPr>
            <a:spLocks/>
          </p:cNvSpPr>
          <p:nvPr/>
        </p:nvSpPr>
        <p:spPr bwMode="auto">
          <a:xfrm>
            <a:off x="2349500" y="2686050"/>
            <a:ext cx="11569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r>
              <a:rPr lang="en-US" altLang="en-US" sz="7000">
                <a:latin typeface="Franklin Gothic Medium" panose="020B0603020102020204" pitchFamily="34" charset="0"/>
                <a:sym typeface="Franklin Gothic Medium" panose="020B0603020102020204" pitchFamily="34" charset="0"/>
              </a:rPr>
              <a:t>He said, referring to the blues: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
          <p:cNvSpPr>
            <a:spLocks noGrp="1" noChangeArrowheads="1"/>
          </p:cNvSpPr>
          <p:nvPr>
            <p:ph type="title"/>
          </p:nvPr>
        </p:nvSpPr>
        <p:spPr bwMode="auto">
          <a:xfrm>
            <a:off x="-1028700" y="711200"/>
            <a:ext cx="11455400" cy="193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numCol="1" anchor="t" anchorCtr="0" compatLnSpc="1">
            <a:prstTxWarp prst="textNoShape">
              <a:avLst/>
            </a:prstTxWarp>
          </a:bodyPr>
          <a:lstStyle/>
          <a:p>
            <a:pPr algn="ctr" eaLnBrk="1" hangingPunct="1"/>
            <a:r>
              <a:rPr lang="en-US" altLang="en-US" sz="9600">
                <a:solidFill>
                  <a:srgbClr val="7E000D"/>
                </a:solidFill>
                <a:latin typeface="Franklin Gothic Medium" panose="020B0603020102020204" pitchFamily="34" charset="0"/>
                <a:sym typeface="Franklin Gothic Medium" panose="020B0603020102020204" pitchFamily="34" charset="0"/>
              </a:rPr>
              <a:t>20th Century</a:t>
            </a:r>
            <a:endParaRPr lang="en-US" altLang="en-US" sz="9600">
              <a:solidFill>
                <a:srgbClr val="7E000D"/>
              </a:solidFill>
              <a:latin typeface="Franklin Gothic Medium" panose="020B0603020102020204" pitchFamily="34" charset="0"/>
              <a:ea typeface="ヒラギノ角ゴ ProN W6" pitchFamily="-1" charset="-128"/>
              <a:sym typeface="Franklin Gothic Medium" panose="020B0603020102020204" pitchFamily="34" charset="0"/>
            </a:endParaRPr>
          </a:p>
        </p:txBody>
      </p:sp>
      <p:sp>
        <p:nvSpPr>
          <p:cNvPr id="231427" name="Rectangle 2"/>
          <p:cNvSpPr>
            <a:spLocks/>
          </p:cNvSpPr>
          <p:nvPr/>
        </p:nvSpPr>
        <p:spPr bwMode="auto">
          <a:xfrm>
            <a:off x="8953500" y="1955800"/>
            <a:ext cx="149225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lstStyle>
            <a:lvl1pPr marL="508000" indent="-508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6000"/>
              <a:buFont typeface="Franklin Gothic Medium" panose="020B0603020102020204" pitchFamily="34" charset="0"/>
              <a:buChar char="•"/>
            </a:pPr>
            <a:r>
              <a:rPr lang="en-US" altLang="en-US" sz="7500">
                <a:solidFill>
                  <a:srgbClr val="343434"/>
                </a:solidFill>
                <a:latin typeface="Franklin Gothic Medium" panose="020B0603020102020204" pitchFamily="34" charset="0"/>
                <a:sym typeface="Franklin Gothic Medium" panose="020B0603020102020204" pitchFamily="34" charset="0"/>
              </a:rPr>
              <a:t>The amorphous black folk music of the South was shaping into some of the great musical styles of the 20th century; blues and jazz</a:t>
            </a:r>
          </a:p>
        </p:txBody>
      </p:sp>
      <p:pic>
        <p:nvPicPr>
          <p:cNvPr id="8195"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21">
            <a:extLst>
              <a:ext uri="{28A0092B-C50C-407E-A947-70E740481C1C}">
                <a14:useLocalDpi xmlns:a14="http://schemas.microsoft.com/office/drawing/2010/main" val="0"/>
              </a:ext>
            </a:extLst>
          </a:blip>
          <a:srcRect/>
          <a:stretch>
            <a:fillRect/>
          </a:stretch>
        </p:blipFill>
        <p:spPr bwMode="auto">
          <a:xfrm>
            <a:off x="5029200" y="124968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21">
            <a:extLst>
              <a:ext uri="{28A0092B-C50C-407E-A947-70E740481C1C}">
                <a14:useLocalDpi xmlns:a14="http://schemas.microsoft.com/office/drawing/2010/main" val="0"/>
              </a:ext>
            </a:extLst>
          </a:blip>
          <a:srcRect/>
          <a:stretch>
            <a:fillRect/>
          </a:stretch>
        </p:blipFill>
        <p:spPr bwMode="auto">
          <a:xfrm>
            <a:off x="2730500" y="127635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21">
            <a:extLst>
              <a:ext uri="{28A0092B-C50C-407E-A947-70E740481C1C}">
                <a14:useLocalDpi xmlns:a14="http://schemas.microsoft.com/office/drawing/2010/main" val="0"/>
              </a:ext>
            </a:extLst>
          </a:blip>
          <a:srcRect/>
          <a:stretch>
            <a:fillRect/>
          </a:stretch>
        </p:blipFill>
        <p:spPr bwMode="auto">
          <a:xfrm>
            <a:off x="2006600" y="127254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21">
            <a:extLst>
              <a:ext uri="{28A0092B-C50C-407E-A947-70E740481C1C}">
                <a14:useLocalDpi xmlns:a14="http://schemas.microsoft.com/office/drawing/2010/main" val="0"/>
              </a:ext>
            </a:extLst>
          </a:blip>
          <a:srcRect/>
          <a:stretch>
            <a:fillRect/>
          </a:stretch>
        </p:blipFill>
        <p:spPr bwMode="auto">
          <a:xfrm>
            <a:off x="3416300" y="127635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7"/>
          <p:cNvSpPr>
            <a:spLocks/>
          </p:cNvSpPr>
          <p:nvPr/>
        </p:nvSpPr>
        <p:spPr bwMode="auto">
          <a:xfrm>
            <a:off x="8953500" y="6680200"/>
            <a:ext cx="149225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lstStyle>
            <a:lvl1pPr marL="508000" indent="-508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6000"/>
              <a:buFont typeface="Franklin Gothic Medium" panose="020B0603020102020204" pitchFamily="34" charset="0"/>
              <a:buChar char="•"/>
            </a:pPr>
            <a:r>
              <a:rPr lang="en-US" altLang="en-US" sz="7500">
                <a:solidFill>
                  <a:srgbClr val="343434"/>
                </a:solidFill>
                <a:latin typeface="Franklin Gothic Medium" panose="020B0603020102020204" pitchFamily="34" charset="0"/>
                <a:sym typeface="Franklin Gothic Medium" panose="020B0603020102020204" pitchFamily="34" charset="0"/>
              </a:rPr>
              <a:t>Lively tin-pan alley tradition of white pop was developed by Irving Berlin</a:t>
            </a:r>
          </a:p>
        </p:txBody>
      </p:sp>
      <p:sp>
        <p:nvSpPr>
          <p:cNvPr id="8200" name="Rectangle 8"/>
          <p:cNvSpPr>
            <a:spLocks/>
          </p:cNvSpPr>
          <p:nvPr/>
        </p:nvSpPr>
        <p:spPr bwMode="auto">
          <a:xfrm>
            <a:off x="8953500" y="10274300"/>
            <a:ext cx="1492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lstStyle>
            <a:lvl1pPr marL="508000" indent="-508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6000"/>
              <a:buFont typeface="Franklin Gothic Medium" panose="020B0603020102020204" pitchFamily="34" charset="0"/>
              <a:buChar char="•"/>
            </a:pPr>
            <a:r>
              <a:rPr lang="en-US" altLang="en-US" sz="7500">
                <a:solidFill>
                  <a:srgbClr val="343434"/>
                </a:solidFill>
                <a:latin typeface="Franklin Gothic Medium" panose="020B0603020102020204" pitchFamily="34" charset="0"/>
                <a:sym typeface="Franklin Gothic Medium" panose="020B0603020102020204" pitchFamily="34" charset="0"/>
              </a:rPr>
              <a:t>American “pop”ular music began to spread abroad</a:t>
            </a:r>
          </a:p>
        </p:txBody>
      </p:sp>
      <p:pic>
        <p:nvPicPr>
          <p:cNvPr id="8201" name="Picture 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0738" y="2571750"/>
            <a:ext cx="7704137"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2"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2000" y="2590800"/>
            <a:ext cx="76962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3" name="Picture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2000" y="2514600"/>
            <a:ext cx="7837488"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4" name="Picture 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2000" y="2514600"/>
            <a:ext cx="78359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5" name="Picture 1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2000" y="2438400"/>
            <a:ext cx="7839075"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6" name="Picture 1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2000" y="2438400"/>
            <a:ext cx="78105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7" name="Picture 15">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21">
            <a:extLst>
              <a:ext uri="{28A0092B-C50C-407E-A947-70E740481C1C}">
                <a14:useLocalDpi xmlns:a14="http://schemas.microsoft.com/office/drawing/2010/main" val="0"/>
              </a:ext>
            </a:extLst>
          </a:blip>
          <a:srcRect/>
          <a:stretch>
            <a:fillRect/>
          </a:stretch>
        </p:blipFill>
        <p:spPr bwMode="auto">
          <a:xfrm>
            <a:off x="4140200" y="127635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6">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21">
            <a:extLst>
              <a:ext uri="{28A0092B-C50C-407E-A947-70E740481C1C}">
                <a14:useLocalDpi xmlns:a14="http://schemas.microsoft.com/office/drawing/2010/main" val="0"/>
              </a:ext>
            </a:extLst>
          </a:blip>
          <a:srcRect/>
          <a:stretch>
            <a:fillRect/>
          </a:stretch>
        </p:blipFill>
        <p:spPr bwMode="auto">
          <a:xfrm>
            <a:off x="2438400" y="10566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7">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21">
            <a:extLst>
              <a:ext uri="{28A0092B-C50C-407E-A947-70E740481C1C}">
                <a14:useLocalDpi xmlns:a14="http://schemas.microsoft.com/office/drawing/2010/main" val="0"/>
              </a:ext>
            </a:extLst>
          </a:blip>
          <a:srcRect/>
          <a:stretch>
            <a:fillRect/>
          </a:stretch>
        </p:blipFill>
        <p:spPr bwMode="auto">
          <a:xfrm>
            <a:off x="3581400" y="106045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21">
            <a:extLst>
              <a:ext uri="{28A0092B-C50C-407E-A947-70E740481C1C}">
                <a14:useLocalDpi xmlns:a14="http://schemas.microsoft.com/office/drawing/2010/main" val="0"/>
              </a:ext>
            </a:extLst>
          </a:blip>
          <a:srcRect/>
          <a:stretch>
            <a:fillRect/>
          </a:stretch>
        </p:blipFill>
        <p:spPr bwMode="auto">
          <a:xfrm>
            <a:off x="6553200" y="126492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9">
            <a:hlinkClick r:id="" action="ppaction://media"/>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21">
            <a:extLst>
              <a:ext uri="{28A0092B-C50C-407E-A947-70E740481C1C}">
                <a14:useLocalDpi xmlns:a14="http://schemas.microsoft.com/office/drawing/2010/main" val="0"/>
              </a:ext>
            </a:extLst>
          </a:blip>
          <a:srcRect/>
          <a:stretch>
            <a:fillRect/>
          </a:stretch>
        </p:blipFill>
        <p:spPr bwMode="auto">
          <a:xfrm>
            <a:off x="4635500" y="10655300"/>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19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1000"/>
                                        <p:tgtEl>
                                          <p:spTgt spid="8201"/>
                                        </p:tgtEl>
                                      </p:cBhvr>
                                    </p:animEffect>
                                    <p:set>
                                      <p:cBhvr>
                                        <p:cTn id="11" dur="1" fill="hold">
                                          <p:stCondLst>
                                            <p:cond delay="999"/>
                                          </p:stCondLst>
                                        </p:cTn>
                                        <p:tgtEl>
                                          <p:spTgt spid="820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202"/>
                                        </p:tgtEl>
                                        <p:attrNameLst>
                                          <p:attrName>style.visibility</p:attrName>
                                        </p:attrNameLst>
                                      </p:cBhvr>
                                      <p:to>
                                        <p:strVal val="visible"/>
                                      </p:to>
                                    </p:set>
                                    <p:animEffect transition="in" filter="fade">
                                      <p:cBhvr>
                                        <p:cTn id="14" dur="1000"/>
                                        <p:tgtEl>
                                          <p:spTgt spid="8202"/>
                                        </p:tgtEl>
                                      </p:cBhvr>
                                    </p:animEffect>
                                  </p:childTnLst>
                                </p:cTn>
                              </p:par>
                            </p:childTnLst>
                          </p:cTn>
                        </p:par>
                        <p:par>
                          <p:cTn id="15" fill="hold" nodeType="afterGroup">
                            <p:stCondLst>
                              <p:cond delay="1000"/>
                            </p:stCondLst>
                            <p:childTnLst>
                              <p:par>
                                <p:cTn id="16" presetID="1" presetClass="mediacall" presetSubtype="0" fill="hold" nodeType="afterEffect">
                                  <p:stCondLst>
                                    <p:cond delay="0"/>
                                  </p:stCondLst>
                                  <p:childTnLst>
                                    <p:cmd type="call" cmd="playFrom(0.0)">
                                      <p:cBhvr>
                                        <p:cTn id="17" dur="1" fill="hold"/>
                                        <p:tgtEl>
                                          <p:spTgt spid="8196"/>
                                        </p:tgtEl>
                                      </p:cBhvr>
                                    </p:cmd>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203"/>
                                        </p:tgtEl>
                                        <p:attrNameLst>
                                          <p:attrName>style.visibility</p:attrName>
                                        </p:attrNameLst>
                                      </p:cBhvr>
                                      <p:to>
                                        <p:strVal val="visible"/>
                                      </p:to>
                                    </p:set>
                                    <p:animEffect transition="in" filter="fade">
                                      <p:cBhvr>
                                        <p:cTn id="22" dur="1000"/>
                                        <p:tgtEl>
                                          <p:spTgt spid="8203"/>
                                        </p:tgtEl>
                                      </p:cBhvr>
                                    </p:animEffect>
                                  </p:childTnLst>
                                </p:cTn>
                              </p:par>
                              <p:par>
                                <p:cTn id="23" presetID="10" presetClass="exit" presetSubtype="0" fill="hold" nodeType="withEffect">
                                  <p:stCondLst>
                                    <p:cond delay="0"/>
                                  </p:stCondLst>
                                  <p:childTnLst>
                                    <p:animEffect transition="out" filter="fade">
                                      <p:cBhvr>
                                        <p:cTn id="24" dur="2000"/>
                                        <p:tgtEl>
                                          <p:spTgt spid="8202"/>
                                        </p:tgtEl>
                                      </p:cBhvr>
                                    </p:animEffect>
                                    <p:set>
                                      <p:cBhvr>
                                        <p:cTn id="25" dur="1" fill="hold">
                                          <p:stCondLst>
                                            <p:cond delay="1999"/>
                                          </p:stCondLst>
                                        </p:cTn>
                                        <p:tgtEl>
                                          <p:spTgt spid="8202"/>
                                        </p:tgtEl>
                                        <p:attrNameLst>
                                          <p:attrName>style.visibility</p:attrName>
                                        </p:attrNameLst>
                                      </p:cBhvr>
                                      <p:to>
                                        <p:strVal val="hidden"/>
                                      </p:to>
                                    </p:set>
                                  </p:childTnLst>
                                </p:cTn>
                              </p:par>
                            </p:childTnLst>
                          </p:cTn>
                        </p:par>
                        <p:par>
                          <p:cTn id="26" fill="hold" nodeType="afterGroup">
                            <p:stCondLst>
                              <p:cond delay="2000"/>
                            </p:stCondLst>
                            <p:childTnLst>
                              <p:par>
                                <p:cTn id="27" presetID="1" presetClass="mediacall" presetSubtype="0" fill="hold" nodeType="afterEffect">
                                  <p:stCondLst>
                                    <p:cond delay="0"/>
                                  </p:stCondLst>
                                  <p:childTnLst>
                                    <p:cmd type="call" cmd="playFrom(0.0)">
                                      <p:cBhvr>
                                        <p:cTn id="28" dur="15056" fill="hold"/>
                                        <p:tgtEl>
                                          <p:spTgt spid="8198"/>
                                        </p:tgtEl>
                                      </p:cBhvr>
                                    </p:cmd>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8204"/>
                                        </p:tgtEl>
                                        <p:attrNameLst>
                                          <p:attrName>style.visibility</p:attrName>
                                        </p:attrNameLst>
                                      </p:cBhvr>
                                      <p:to>
                                        <p:strVal val="visible"/>
                                      </p:to>
                                    </p:set>
                                    <p:animEffect transition="in" filter="fade">
                                      <p:cBhvr>
                                        <p:cTn id="33" dur="1000"/>
                                        <p:tgtEl>
                                          <p:spTgt spid="8204"/>
                                        </p:tgtEl>
                                      </p:cBhvr>
                                    </p:animEffect>
                                  </p:childTnLst>
                                </p:cTn>
                              </p:par>
                              <p:par>
                                <p:cTn id="34" presetID="10" presetClass="exit" presetSubtype="0" fill="hold" nodeType="withEffect">
                                  <p:stCondLst>
                                    <p:cond delay="0"/>
                                  </p:stCondLst>
                                  <p:childTnLst>
                                    <p:animEffect transition="out" filter="fade">
                                      <p:cBhvr>
                                        <p:cTn id="35" dur="2000"/>
                                        <p:tgtEl>
                                          <p:spTgt spid="8203"/>
                                        </p:tgtEl>
                                      </p:cBhvr>
                                    </p:animEffect>
                                    <p:set>
                                      <p:cBhvr>
                                        <p:cTn id="36" dur="1" fill="hold">
                                          <p:stCondLst>
                                            <p:cond delay="1999"/>
                                          </p:stCondLst>
                                        </p:cTn>
                                        <p:tgtEl>
                                          <p:spTgt spid="8203"/>
                                        </p:tgtEl>
                                        <p:attrNameLst>
                                          <p:attrName>style.visibility</p:attrName>
                                        </p:attrNameLst>
                                      </p:cBhvr>
                                      <p:to>
                                        <p:strVal val="hidden"/>
                                      </p:to>
                                    </p:set>
                                  </p:childTnLst>
                                </p:cTn>
                              </p:par>
                            </p:childTnLst>
                          </p:cTn>
                        </p:par>
                        <p:par>
                          <p:cTn id="37" fill="hold" nodeType="afterGroup">
                            <p:stCondLst>
                              <p:cond delay="2000"/>
                            </p:stCondLst>
                            <p:childTnLst>
                              <p:par>
                                <p:cTn id="38" presetID="1" presetClass="mediacall" presetSubtype="0" fill="hold" nodeType="afterEffect">
                                  <p:stCondLst>
                                    <p:cond delay="0"/>
                                  </p:stCondLst>
                                  <p:childTnLst>
                                    <p:cmd type="call" cmd="playFrom(0.0)">
                                      <p:cBhvr>
                                        <p:cTn id="39" dur="1" fill="hold"/>
                                        <p:tgtEl>
                                          <p:spTgt spid="8207"/>
                                        </p:tgtEl>
                                      </p:cBhvr>
                                    </p:cmd>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8205"/>
                                        </p:tgtEl>
                                        <p:attrNameLst>
                                          <p:attrName>style.visibility</p:attrName>
                                        </p:attrNameLst>
                                      </p:cBhvr>
                                      <p:to>
                                        <p:strVal val="visible"/>
                                      </p:to>
                                    </p:set>
                                    <p:animEffect transition="in" filter="fade">
                                      <p:cBhvr>
                                        <p:cTn id="44" dur="1000"/>
                                        <p:tgtEl>
                                          <p:spTgt spid="820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199"/>
                                        </p:tgtEl>
                                        <p:attrNameLst>
                                          <p:attrName>style.visibility</p:attrName>
                                        </p:attrNameLst>
                                      </p:cBhvr>
                                      <p:to>
                                        <p:strVal val="visible"/>
                                      </p:to>
                                    </p:set>
                                    <p:animEffect transition="in" filter="fade">
                                      <p:cBhvr>
                                        <p:cTn id="47" dur="1000"/>
                                        <p:tgtEl>
                                          <p:spTgt spid="8199"/>
                                        </p:tgtEl>
                                      </p:cBhvr>
                                    </p:animEffect>
                                  </p:childTnLst>
                                </p:cTn>
                              </p:par>
                              <p:par>
                                <p:cTn id="48" presetID="10" presetClass="exit" presetSubtype="0" fill="hold" nodeType="withEffect">
                                  <p:stCondLst>
                                    <p:cond delay="0"/>
                                  </p:stCondLst>
                                  <p:childTnLst>
                                    <p:animEffect transition="out" filter="fade">
                                      <p:cBhvr>
                                        <p:cTn id="49" dur="1000"/>
                                        <p:tgtEl>
                                          <p:spTgt spid="8204"/>
                                        </p:tgtEl>
                                      </p:cBhvr>
                                    </p:animEffect>
                                    <p:set>
                                      <p:cBhvr>
                                        <p:cTn id="50" dur="1" fill="hold">
                                          <p:stCondLst>
                                            <p:cond delay="999"/>
                                          </p:stCondLst>
                                        </p:cTn>
                                        <p:tgtEl>
                                          <p:spTgt spid="820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8206"/>
                                        </p:tgtEl>
                                        <p:attrNameLst>
                                          <p:attrName>style.visibility</p:attrName>
                                        </p:attrNameLst>
                                      </p:cBhvr>
                                      <p:to>
                                        <p:strVal val="visible"/>
                                      </p:to>
                                    </p:set>
                                    <p:animEffect transition="in" filter="fade">
                                      <p:cBhvr>
                                        <p:cTn id="55" dur="1000"/>
                                        <p:tgtEl>
                                          <p:spTgt spid="8206"/>
                                        </p:tgtEl>
                                      </p:cBhvr>
                                    </p:animEffect>
                                  </p:childTnLst>
                                </p:cTn>
                              </p:par>
                              <p:par>
                                <p:cTn id="56" presetID="10" presetClass="exit" presetSubtype="0" fill="hold" nodeType="withEffect">
                                  <p:stCondLst>
                                    <p:cond delay="0"/>
                                  </p:stCondLst>
                                  <p:childTnLst>
                                    <p:animEffect transition="out" filter="fade">
                                      <p:cBhvr>
                                        <p:cTn id="57" dur="1000"/>
                                        <p:tgtEl>
                                          <p:spTgt spid="8205"/>
                                        </p:tgtEl>
                                      </p:cBhvr>
                                    </p:animEffect>
                                    <p:set>
                                      <p:cBhvr>
                                        <p:cTn id="58" dur="1" fill="hold">
                                          <p:stCondLst>
                                            <p:cond delay="999"/>
                                          </p:stCondLst>
                                        </p:cTn>
                                        <p:tgtEl>
                                          <p:spTgt spid="8205"/>
                                        </p:tgtEl>
                                        <p:attrNameLst>
                                          <p:attrName>style.visibility</p:attrName>
                                        </p:attrNameLst>
                                      </p:cBhvr>
                                      <p:to>
                                        <p:strVal val="hidden"/>
                                      </p:to>
                                    </p:set>
                                  </p:childTnLst>
                                </p:cTn>
                              </p:par>
                            </p:childTnLst>
                          </p:cTn>
                        </p:par>
                        <p:par>
                          <p:cTn id="59" fill="hold" nodeType="afterGroup">
                            <p:stCondLst>
                              <p:cond delay="1000"/>
                            </p:stCondLst>
                            <p:childTnLst>
                              <p:par>
                                <p:cTn id="60" presetID="1" presetClass="mediacall" presetSubtype="0" fill="hold" nodeType="afterEffect">
                                  <p:stCondLst>
                                    <p:cond delay="0"/>
                                  </p:stCondLst>
                                  <p:childTnLst>
                                    <p:cmd type="call" cmd="playFrom(0.0)">
                                      <p:cBhvr>
                                        <p:cTn id="61" dur="1" fill="hold"/>
                                        <p:tgtEl>
                                          <p:spTgt spid="8195"/>
                                        </p:tgtEl>
                                      </p:cBhvr>
                                    </p:cmd>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200"/>
                                        </p:tgtEl>
                                        <p:attrNameLst>
                                          <p:attrName>style.visibility</p:attrName>
                                        </p:attrNameLst>
                                      </p:cBhvr>
                                      <p:to>
                                        <p:strVal val="visible"/>
                                      </p:to>
                                    </p:set>
                                    <p:animEffect transition="in" filter="fade">
                                      <p:cBhvr>
                                        <p:cTn id="66" dur="1000"/>
                                        <p:tgtEl>
                                          <p:spTgt spid="820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1" fill="hold"/>
                                        <p:tgtEl>
                                          <p:spTgt spid="8210"/>
                                        </p:tgtEl>
                                      </p:cBhvr>
                                    </p:cmd>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mediacall" presetSubtype="0" fill="hold" nodeType="clickEffect">
                                  <p:stCondLst>
                                    <p:cond delay="0"/>
                                  </p:stCondLst>
                                  <p:childTnLst>
                                    <p:cmd type="call" cmd="playFrom(0.0)">
                                      <p:cBhvr>
                                        <p:cTn id="74" dur="1" fill="hold"/>
                                        <p:tgtEl>
                                          <p:spTgt spid="8208"/>
                                        </p:tgtEl>
                                      </p:cBhvr>
                                    </p:cmd>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mediacall" presetSubtype="0" fill="hold" nodeType="clickEffect">
                                  <p:stCondLst>
                                    <p:cond delay="0"/>
                                  </p:stCondLst>
                                  <p:childTnLst>
                                    <p:cmd type="call" cmd="playFrom(0.0)">
                                      <p:cBhvr>
                                        <p:cTn id="78" dur="1" fill="hold"/>
                                        <p:tgtEl>
                                          <p:spTgt spid="8209"/>
                                        </p:tgtEl>
                                      </p:cBhvr>
                                    </p:cmd>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mediacall" presetSubtype="0" fill="hold" nodeType="clickEffect">
                                  <p:stCondLst>
                                    <p:cond delay="0"/>
                                  </p:stCondLst>
                                  <p:childTnLst>
                                    <p:cmd type="call" cmd="playFrom(0.0)">
                                      <p:cBhvr>
                                        <p:cTn id="82" dur="21851" fill="hold"/>
                                        <p:tgtEl>
                                          <p:spTgt spid="82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3" fill="hold" display="0">
                  <p:stCondLst>
                    <p:cond delay="indefinite"/>
                  </p:stCondLst>
                  <p:endCondLst>
                    <p:cond evt="onNext" delay="0">
                      <p:tgtEl>
                        <p:sldTgt/>
                      </p:tgtEl>
                    </p:cond>
                    <p:cond evt="onPrev" delay="0">
                      <p:tgtEl>
                        <p:sldTgt/>
                      </p:tgtEl>
                    </p:cond>
                    <p:cond evt="onStopAudio" delay="0">
                      <p:tgtEl>
                        <p:sldTgt/>
                      </p:tgtEl>
                    </p:cond>
                  </p:endCondLst>
                </p:cTn>
                <p:tgtEl>
                  <p:spTgt spid="8197"/>
                </p:tgtEl>
              </p:cMediaNode>
            </p:audio>
            <p:audio>
              <p:cMediaNode>
                <p:cTn id="84" fill="hold" display="0">
                  <p:stCondLst>
                    <p:cond delay="indefinite"/>
                  </p:stCondLst>
                  <p:endCondLst>
                    <p:cond evt="onNext" delay="0">
                      <p:tgtEl>
                        <p:sldTgt/>
                      </p:tgtEl>
                    </p:cond>
                    <p:cond evt="onPrev" delay="0">
                      <p:tgtEl>
                        <p:sldTgt/>
                      </p:tgtEl>
                    </p:cond>
                    <p:cond evt="onStopAudio" delay="0">
                      <p:tgtEl>
                        <p:sldTgt/>
                      </p:tgtEl>
                    </p:cond>
                  </p:endCondLst>
                </p:cTn>
                <p:tgtEl>
                  <p:spTgt spid="8196"/>
                </p:tgtEl>
              </p:cMediaNode>
            </p:audio>
            <p:audio>
              <p:cMediaNode>
                <p:cTn id="85" fill="hold" display="0">
                  <p:stCondLst>
                    <p:cond delay="indefinite"/>
                  </p:stCondLst>
                  <p:endCondLst>
                    <p:cond evt="onNext" delay="0">
                      <p:tgtEl>
                        <p:sldTgt/>
                      </p:tgtEl>
                    </p:cond>
                    <p:cond evt="onPrev" delay="0">
                      <p:tgtEl>
                        <p:sldTgt/>
                      </p:tgtEl>
                    </p:cond>
                    <p:cond evt="onStopAudio" delay="0">
                      <p:tgtEl>
                        <p:sldTgt/>
                      </p:tgtEl>
                    </p:cond>
                  </p:endCondLst>
                </p:cTn>
                <p:tgtEl>
                  <p:spTgt spid="8198"/>
                </p:tgtEl>
              </p:cMediaNode>
            </p:audio>
            <p:audio>
              <p:cMediaNode>
                <p:cTn id="86" fill="hold" display="0">
                  <p:stCondLst>
                    <p:cond delay="indefinite"/>
                  </p:stCondLst>
                  <p:endCondLst>
                    <p:cond evt="onNext" delay="0">
                      <p:tgtEl>
                        <p:sldTgt/>
                      </p:tgtEl>
                    </p:cond>
                    <p:cond evt="onPrev" delay="0">
                      <p:tgtEl>
                        <p:sldTgt/>
                      </p:tgtEl>
                    </p:cond>
                    <p:cond evt="onStopAudio" delay="0">
                      <p:tgtEl>
                        <p:sldTgt/>
                      </p:tgtEl>
                    </p:cond>
                  </p:endCondLst>
                </p:cTn>
                <p:tgtEl>
                  <p:spTgt spid="8207"/>
                </p:tgtEl>
              </p:cMediaNode>
            </p:audio>
            <p:audio>
              <p:cMediaNode>
                <p:cTn id="87" fill="hold" display="0">
                  <p:stCondLst>
                    <p:cond delay="indefinite"/>
                  </p:stCondLst>
                  <p:endCondLst>
                    <p:cond evt="onNext" delay="0">
                      <p:tgtEl>
                        <p:sldTgt/>
                      </p:tgtEl>
                    </p:cond>
                    <p:cond evt="onPrev" delay="0">
                      <p:tgtEl>
                        <p:sldTgt/>
                      </p:tgtEl>
                    </p:cond>
                    <p:cond evt="onStopAudio" delay="0">
                      <p:tgtEl>
                        <p:sldTgt/>
                      </p:tgtEl>
                    </p:cond>
                  </p:endCondLst>
                </p:cTn>
                <p:tgtEl>
                  <p:spTgt spid="8195"/>
                </p:tgtEl>
              </p:cMediaNode>
            </p:audio>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8210"/>
                </p:tgtEl>
              </p:cMediaNode>
            </p:audio>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8208"/>
                </p:tgtEl>
              </p:cMediaNode>
            </p:audio>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8209"/>
                </p:tgtEl>
              </p:cMediaNode>
            </p:audio>
            <p:audio>
              <p:cMediaNode>
                <p:cTn id="91" fill="hold" display="0">
                  <p:stCondLst>
                    <p:cond delay="indefinite"/>
                  </p:stCondLst>
                  <p:endCondLst>
                    <p:cond evt="onNext" delay="0">
                      <p:tgtEl>
                        <p:sldTgt/>
                      </p:tgtEl>
                    </p:cond>
                    <p:cond evt="onPrev" delay="0">
                      <p:tgtEl>
                        <p:sldTgt/>
                      </p:tgtEl>
                    </p:cond>
                    <p:cond evt="onStopAudio" delay="0">
                      <p:tgtEl>
                        <p:sldTgt/>
                      </p:tgtEl>
                    </p:cond>
                  </p:endCondLst>
                </p:cTn>
                <p:tgtEl>
                  <p:spTgt spid="8211"/>
                </p:tgtEl>
              </p:cMediaNode>
            </p:audio>
          </p:childTnLst>
        </p:cTn>
      </p:par>
    </p:tnLst>
    <p:bldLst>
      <p:bldP spid="8199" grpId="0"/>
      <p:bldP spid="820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508000"/>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7875" name="Rectangle 2"/>
          <p:cNvSpPr>
            <a:spLocks noGrp="1" noChangeArrowheads="1"/>
          </p:cNvSpPr>
          <p:nvPr>
            <p:ph type="title"/>
          </p:nvPr>
        </p:nvSpPr>
        <p:spPr/>
        <p:txBody>
          <a:bodyPr/>
          <a:lstStyle/>
          <a:p>
            <a:pPr eaLnBrk="1" hangingPunct="1"/>
            <a:r>
              <a:rPr lang="en-US" altLang="en-US">
                <a:solidFill>
                  <a:srgbClr val="7E000D"/>
                </a:solidFill>
              </a:rPr>
              <a:t>In the 1840’s</a:t>
            </a:r>
          </a:p>
        </p:txBody>
      </p:sp>
      <p:sp>
        <p:nvSpPr>
          <p:cNvPr id="13315" name="Rectangle 3"/>
          <p:cNvSpPr>
            <a:spLocks noGrp="1" noChangeArrowheads="1"/>
          </p:cNvSpPr>
          <p:nvPr>
            <p:ph type="body" idx="1"/>
          </p:nvPr>
        </p:nvSpPr>
        <p:spPr>
          <a:xfrm>
            <a:off x="6261100" y="2133600"/>
            <a:ext cx="17602200" cy="9664700"/>
          </a:xfrm>
        </p:spPr>
        <p:txBody>
          <a:bodyPr/>
          <a:lstStyle/>
          <a:p>
            <a:pPr marL="889000" indent="-889000" eaLnBrk="1" hangingPunct="1">
              <a:buClr>
                <a:srgbClr val="343434"/>
              </a:buClr>
              <a:buFontTx/>
              <a:buChar char="•"/>
            </a:pPr>
            <a:r>
              <a:rPr lang="en-US" altLang="en-US">
                <a:solidFill>
                  <a:srgbClr val="343434"/>
                </a:solidFill>
              </a:rPr>
              <a:t>A lot of Africans started turning to Christ and were allowed to have their own churches</a:t>
            </a:r>
          </a:p>
          <a:p>
            <a:pPr marL="889000" indent="-889000" eaLnBrk="1" hangingPunct="1">
              <a:buClr>
                <a:srgbClr val="343434"/>
              </a:buClr>
              <a:buFontTx/>
              <a:buChar char="•"/>
            </a:pPr>
            <a:r>
              <a:rPr lang="en-US" altLang="en-US">
                <a:solidFill>
                  <a:srgbClr val="343434"/>
                </a:solidFill>
              </a:rPr>
              <a:t>Some turned away from drums completely, others incorporated them into their new faith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1000"/>
                                        <p:tgtEl>
                                          <p:spTgt spid="13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5"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p:cNvSpPr>
            <a:spLocks noGrp="1" noChangeArrowheads="1"/>
          </p:cNvSpPr>
          <p:nvPr>
            <p:ph type="title"/>
          </p:nvPr>
        </p:nvSpPr>
        <p:spPr bwMode="auto">
          <a:xfrm>
            <a:off x="8559800" y="736600"/>
            <a:ext cx="11391900" cy="193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r>
              <a:rPr lang="en-US" altLang="en-US" sz="9600">
                <a:solidFill>
                  <a:srgbClr val="7E000D"/>
                </a:solidFill>
                <a:latin typeface="Franklin Gothic Medium" panose="020B0603020102020204" pitchFamily="34" charset="0"/>
                <a:sym typeface="Franklin Gothic Medium" panose="020B0603020102020204" pitchFamily="34" charset="0"/>
              </a:rPr>
              <a:t>In 1947 Crowley Dies</a:t>
            </a:r>
            <a:endParaRPr lang="en-US" altLang="en-US" sz="9600">
              <a:solidFill>
                <a:srgbClr val="7E000D"/>
              </a:solidFill>
              <a:latin typeface="Franklin Gothic Medium" panose="020B0603020102020204" pitchFamily="34" charset="0"/>
              <a:ea typeface="ヒラギノ角ゴ ProN W6" pitchFamily="-1" charset="-128"/>
              <a:sym typeface="Franklin Gothic Medium" panose="020B06030201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27499" t="2222" r="27023"/>
          <a:stretch>
            <a:fillRect/>
          </a:stretch>
        </p:blipFill>
        <p:spPr bwMode="auto">
          <a:xfrm>
            <a:off x="14722475" y="8229600"/>
            <a:ext cx="30353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450" y="9307513"/>
            <a:ext cx="55562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0100" y="8232775"/>
            <a:ext cx="34671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3478" name="Rectangle 5"/>
          <p:cNvSpPr>
            <a:spLocks/>
          </p:cNvSpPr>
          <p:nvPr/>
        </p:nvSpPr>
        <p:spPr bwMode="auto">
          <a:xfrm>
            <a:off x="9283700" y="3556000"/>
            <a:ext cx="147193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749300" bIns="6350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r>
              <a:rPr lang="en-US" altLang="en-US" sz="8000">
                <a:solidFill>
                  <a:srgbClr val="343434"/>
                </a:solidFill>
                <a:latin typeface="Franklin Gothic Medium" panose="020B0603020102020204" pitchFamily="34" charset="0"/>
                <a:sym typeface="Franklin Gothic Medium" panose="020B0603020102020204" pitchFamily="34" charset="0"/>
              </a:rPr>
              <a:t>But his Satanism lives on and becomes immortalized. </a:t>
            </a:r>
          </a:p>
          <a:p>
            <a:pPr algn="l" eaLnBrk="1" hangingPunct="1"/>
            <a:endParaRPr lang="en-US" altLang="en-US" sz="8000">
              <a:solidFill>
                <a:srgbClr val="343434"/>
              </a:solidFill>
              <a:latin typeface="Franklin Gothic Medium" panose="020B0603020102020204" pitchFamily="34" charset="0"/>
              <a:sym typeface="Franklin Gothic Medium" panose="020B0603020102020204" pitchFamily="34" charset="0"/>
            </a:endParaRPr>
          </a:p>
        </p:txBody>
      </p:sp>
      <p:pic>
        <p:nvPicPr>
          <p:cNvPr id="233479"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1011"/>
            <a:ext cx="6197600" cy="797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Scale>
                                      <p:cBhvr>
                                        <p:cTn id="7" dur="1000" decel="50000" fill="hold">
                                          <p:stCondLst>
                                            <p:cond delay="0"/>
                                          </p:stCondLst>
                                        </p:cTn>
                                        <p:tgtEl>
                                          <p:spTgt spid="112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267"/>
                                        </p:tgtEl>
                                        <p:attrNameLst>
                                          <p:attrName>ppt_x</p:attrName>
                                          <p:attrName>ppt_y</p:attrName>
                                        </p:attrNameLst>
                                      </p:cBhvr>
                                    </p:animMotion>
                                    <p:animEffect transition="in" filter="fade">
                                      <p:cBhvr>
                                        <p:cTn id="9" dur="1000"/>
                                        <p:tgtEl>
                                          <p:spTgt spid="11267"/>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11266"/>
                                        </p:tgtEl>
                                        <p:attrNameLst>
                                          <p:attrName>style.visibility</p:attrName>
                                        </p:attrNameLst>
                                      </p:cBhvr>
                                      <p:to>
                                        <p:strVal val="visible"/>
                                      </p:to>
                                    </p:set>
                                    <p:animScale>
                                      <p:cBhvr>
                                        <p:cTn id="13" dur="1000" decel="50000" fill="hold">
                                          <p:stCondLst>
                                            <p:cond delay="0"/>
                                          </p:stCondLst>
                                        </p:cTn>
                                        <p:tgtEl>
                                          <p:spTgt spid="112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266"/>
                                        </p:tgtEl>
                                        <p:attrNameLst>
                                          <p:attrName>ppt_x</p:attrName>
                                          <p:attrName>ppt_y</p:attrName>
                                        </p:attrNameLst>
                                      </p:cBhvr>
                                    </p:animMotion>
                                    <p:animEffect transition="in" filter="fade">
                                      <p:cBhvr>
                                        <p:cTn id="15" dur="1000"/>
                                        <p:tgtEl>
                                          <p:spTgt spid="11266"/>
                                        </p:tgtEl>
                                      </p:cBhvr>
                                    </p:animEffect>
                                  </p:childTnLst>
                                </p:cTn>
                              </p:par>
                            </p:childTnLst>
                          </p:cTn>
                        </p:par>
                        <p:par>
                          <p:cTn id="16" fill="hold" nodeType="afterGroup">
                            <p:stCondLst>
                              <p:cond delay="2000"/>
                            </p:stCondLst>
                            <p:childTnLst>
                              <p:par>
                                <p:cTn id="17" presetID="52" presetClass="entr" presetSubtype="0" fill="hold" nodeType="afterEffect">
                                  <p:stCondLst>
                                    <p:cond delay="0"/>
                                  </p:stCondLst>
                                  <p:childTnLst>
                                    <p:set>
                                      <p:cBhvr>
                                        <p:cTn id="18" dur="1" fill="hold">
                                          <p:stCondLst>
                                            <p:cond delay="0"/>
                                          </p:stCondLst>
                                        </p:cTn>
                                        <p:tgtEl>
                                          <p:spTgt spid="11268"/>
                                        </p:tgtEl>
                                        <p:attrNameLst>
                                          <p:attrName>style.visibility</p:attrName>
                                        </p:attrNameLst>
                                      </p:cBhvr>
                                      <p:to>
                                        <p:strVal val="visible"/>
                                      </p:to>
                                    </p:set>
                                    <p:animScale>
                                      <p:cBhvr>
                                        <p:cTn id="19" dur="1000" decel="50000" fill="hold">
                                          <p:stCondLst>
                                            <p:cond delay="0"/>
                                          </p:stCondLst>
                                        </p:cTn>
                                        <p:tgtEl>
                                          <p:spTgt spid="112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1268"/>
                                        </p:tgtEl>
                                        <p:attrNameLst>
                                          <p:attrName>ppt_x</p:attrName>
                                          <p:attrName>ppt_y</p:attrName>
                                        </p:attrNameLst>
                                      </p:cBhvr>
                                    </p:animMotion>
                                    <p:animEffect transition="in" filter="fade">
                                      <p:cBhvr>
                                        <p:cTn id="21" dur="1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8610600" y="152400"/>
            <a:ext cx="11391900" cy="193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r>
              <a:rPr lang="en-US" altLang="en-US" sz="9600" dirty="0">
                <a:solidFill>
                  <a:srgbClr val="7E000D"/>
                </a:solidFill>
                <a:latin typeface="Franklin Gothic Medium" panose="020B0603020102020204" pitchFamily="34" charset="0"/>
                <a:sym typeface="Franklin Gothic Medium" panose="020B0603020102020204" pitchFamily="34" charset="0"/>
              </a:rPr>
              <a:t>In 1947 Crowley Dies</a:t>
            </a:r>
            <a:endParaRPr lang="en-US" altLang="en-US" sz="9600" dirty="0">
              <a:solidFill>
                <a:srgbClr val="7E000D"/>
              </a:solidFill>
              <a:latin typeface="Franklin Gothic Medium" panose="020B0603020102020204" pitchFamily="34" charset="0"/>
              <a:ea typeface="ヒラギノ角ゴ ProN W6" pitchFamily="-1" charset="-128"/>
              <a:sym typeface="Franklin Gothic Medium" panose="020B0603020102020204" pitchFamily="34" charset="0"/>
            </a:endParaRPr>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l="27499" t="2222" r="27023"/>
          <a:stretch>
            <a:fillRect/>
          </a:stretch>
        </p:blipFill>
        <p:spPr bwMode="auto">
          <a:xfrm>
            <a:off x="14722475" y="8229600"/>
            <a:ext cx="30353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45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5450" y="9307513"/>
            <a:ext cx="55562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45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0100" y="8232775"/>
            <a:ext cx="34671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4502" name="Rectangle 5"/>
          <p:cNvSpPr>
            <a:spLocks/>
          </p:cNvSpPr>
          <p:nvPr/>
        </p:nvSpPr>
        <p:spPr bwMode="auto">
          <a:xfrm>
            <a:off x="8458200" y="1600200"/>
            <a:ext cx="15316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749300" bIns="6350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r>
              <a:rPr lang="en-US" altLang="en-US" sz="8000" dirty="0">
                <a:solidFill>
                  <a:srgbClr val="343434"/>
                </a:solidFill>
                <a:latin typeface="Franklin Gothic Medium" panose="020B0603020102020204" pitchFamily="34" charset="0"/>
                <a:sym typeface="Franklin Gothic Medium" panose="020B0603020102020204" pitchFamily="34" charset="0"/>
              </a:rPr>
              <a:t>His satanic philosophy, </a:t>
            </a:r>
            <a:r>
              <a:rPr lang="en-US" altLang="en-US" sz="8800" b="1" dirty="0">
                <a:solidFill>
                  <a:srgbClr val="343434"/>
                </a:solidFill>
                <a:latin typeface="Franklin Gothic Medium" panose="020B0603020102020204" pitchFamily="34" charset="0"/>
                <a:sym typeface="Franklin Gothic Medium" panose="020B0603020102020204" pitchFamily="34" charset="0"/>
              </a:rPr>
              <a:t>Do What Thou Wilt</a:t>
            </a:r>
            <a:r>
              <a:rPr lang="en-US" altLang="en-US" sz="8000" dirty="0">
                <a:solidFill>
                  <a:srgbClr val="343434"/>
                </a:solidFill>
                <a:latin typeface="Franklin Gothic Medium" panose="020B0603020102020204" pitchFamily="34" charset="0"/>
                <a:sym typeface="Franklin Gothic Medium" panose="020B0603020102020204" pitchFamily="34" charset="0"/>
              </a:rPr>
              <a:t>, combined with the accentuated, driving beats of the new music wreaks havoc on the morals of America and the world.</a:t>
            </a:r>
          </a:p>
        </p:txBody>
      </p:sp>
      <p:pic>
        <p:nvPicPr>
          <p:cNvPr id="234503"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713" y="963613"/>
            <a:ext cx="6197600" cy="797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
          <p:cNvSpPr>
            <a:spLocks noGrp="1" noChangeArrowheads="1"/>
          </p:cNvSpPr>
          <p:nvPr>
            <p:ph type="title"/>
          </p:nvPr>
        </p:nvSpPr>
        <p:spPr>
          <a:xfrm>
            <a:off x="520700" y="1062038"/>
            <a:ext cx="7785100" cy="1816100"/>
          </a:xfrm>
        </p:spPr>
        <p:txBody>
          <a:bodyPr/>
          <a:lstStyle/>
          <a:p>
            <a:pPr eaLnBrk="1" hangingPunct="1"/>
            <a:r>
              <a:rPr lang="en-US" altLang="en-US" sz="14400" dirty="0"/>
              <a:t>1950’s</a:t>
            </a:r>
          </a:p>
        </p:txBody>
      </p:sp>
      <p:pic>
        <p:nvPicPr>
          <p:cNvPr id="236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75" y="1062038"/>
            <a:ext cx="14430375" cy="1156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457200" y="3886200"/>
            <a:ext cx="7848600" cy="6863417"/>
          </a:xfrm>
          <a:prstGeom prst="rect">
            <a:avLst/>
          </a:prstGeom>
          <a:noFill/>
        </p:spPr>
        <p:txBody>
          <a:bodyPr wrap="square" rtlCol="0">
            <a:spAutoFit/>
          </a:bodyPr>
          <a:lstStyle/>
          <a:p>
            <a:r>
              <a:rPr lang="en-US" sz="8800" b="1" dirty="0">
                <a:solidFill>
                  <a:srgbClr val="FF0000"/>
                </a:solidFill>
              </a:rPr>
              <a:t>Developed from southern Blues with a </a:t>
            </a:r>
            <a:r>
              <a:rPr lang="en-US" sz="8800" b="1" u="sng" dirty="0">
                <a:solidFill>
                  <a:srgbClr val="FF0000"/>
                </a:solidFill>
              </a:rPr>
              <a:t>strong</a:t>
            </a:r>
            <a:r>
              <a:rPr lang="en-US" sz="8800" b="1" dirty="0">
                <a:solidFill>
                  <a:srgbClr val="FF0000"/>
                </a:solidFill>
              </a:rPr>
              <a:t> back beat</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528638"/>
            <a:ext cx="1059180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8595" name="Rectangle 2"/>
          <p:cNvSpPr>
            <a:spLocks noGrp="1" noChangeArrowheads="1"/>
          </p:cNvSpPr>
          <p:nvPr>
            <p:ph type="title"/>
          </p:nvPr>
        </p:nvSpPr>
        <p:spPr/>
        <p:txBody>
          <a:bodyPr/>
          <a:lstStyle/>
          <a:p>
            <a:pPr eaLnBrk="1" hangingPunct="1"/>
            <a:r>
              <a:rPr lang="en-US" altLang="en-US"/>
              <a:t>Alan Freed</a:t>
            </a:r>
          </a:p>
        </p:txBody>
      </p:sp>
      <p:sp>
        <p:nvSpPr>
          <p:cNvPr id="238596" name="Rectangle 3"/>
          <p:cNvSpPr>
            <a:spLocks noGrp="1" noChangeArrowheads="1"/>
          </p:cNvSpPr>
          <p:nvPr>
            <p:ph type="body" idx="1"/>
          </p:nvPr>
        </p:nvSpPr>
        <p:spPr>
          <a:xfrm>
            <a:off x="13436600" y="3517900"/>
            <a:ext cx="10312400" cy="5384800"/>
          </a:xfrm>
        </p:spPr>
        <p:txBody>
          <a:bodyPr/>
          <a:lstStyle/>
          <a:p>
            <a:pPr eaLnBrk="1" hangingPunct="1">
              <a:buClrTx/>
            </a:pPr>
            <a:r>
              <a:rPr lang="en-US" altLang="en-US" sz="9600" dirty="0"/>
              <a:t>Used the term     "Rock n’ Roll"  to describe R &amp; B</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24064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0644" name="Rectangle 3"/>
          <p:cNvSpPr>
            <a:spLocks noGrp="1" noChangeArrowheads="1"/>
          </p:cNvSpPr>
          <p:nvPr>
            <p:ph type="title"/>
          </p:nvPr>
        </p:nvSpPr>
        <p:spPr>
          <a:xfrm>
            <a:off x="2247900" y="381000"/>
            <a:ext cx="11772900" cy="1358900"/>
          </a:xfrm>
        </p:spPr>
        <p:txBody>
          <a:bodyPr/>
          <a:lstStyle/>
          <a:p>
            <a:pPr eaLnBrk="1" hangingPunct="1"/>
            <a:r>
              <a:rPr lang="en-US" altLang="en-US" b="1" dirty="0">
                <a:solidFill>
                  <a:srgbClr val="00B050"/>
                </a:solidFill>
              </a:rPr>
              <a:t>Bill Haley and the Comets</a:t>
            </a:r>
          </a:p>
        </p:txBody>
      </p:sp>
      <p:sp>
        <p:nvSpPr>
          <p:cNvPr id="18436" name="Rectangle 4"/>
          <p:cNvSpPr>
            <a:spLocks noGrp="1" noChangeArrowheads="1"/>
          </p:cNvSpPr>
          <p:nvPr>
            <p:ph type="body" idx="1"/>
          </p:nvPr>
        </p:nvSpPr>
        <p:spPr>
          <a:xfrm>
            <a:off x="2724150" y="3124200"/>
            <a:ext cx="11112500" cy="7632700"/>
          </a:xfrm>
        </p:spPr>
        <p:txBody>
          <a:bodyPr/>
          <a:lstStyle/>
          <a:p>
            <a:pPr marL="889000" indent="-889000" eaLnBrk="1" hangingPunct="1">
              <a:buClr>
                <a:srgbClr val="FEFFFE"/>
              </a:buClr>
              <a:buFontTx/>
              <a:buChar char="•"/>
            </a:pPr>
            <a:r>
              <a:rPr lang="en-US" altLang="en-US" dirty="0"/>
              <a:t>In 1954 they began writing hit songs. </a:t>
            </a:r>
          </a:p>
          <a:p>
            <a:pPr marL="889000" indent="-889000" eaLnBrk="1" hangingPunct="1">
              <a:buClr>
                <a:srgbClr val="FEFFFE"/>
              </a:buClr>
              <a:buFontTx/>
              <a:buChar char="•"/>
            </a:pPr>
            <a:r>
              <a:rPr lang="en-US" altLang="en-US" dirty="0"/>
              <a:t>As a white band using black-derived forms, they ventured into rock 'n' roll. </a:t>
            </a:r>
          </a:p>
        </p:txBody>
      </p:sp>
      <p:pic>
        <p:nvPicPr>
          <p:cNvPr id="18437"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1869400" y="140208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animEffect transition="in" filter="fade">
                                      <p:cBhvr>
                                        <p:cTn id="7" dur="1000"/>
                                        <p:tgtEl>
                                          <p:spTgt spid="1843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 fill="hold"/>
                                        <p:tgtEl>
                                          <p:spTgt spid="184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437"/>
                </p:tgtEl>
              </p:cMediaNode>
            </p:audio>
          </p:childTnLst>
        </p:cTn>
      </p:par>
    </p:tnLst>
    <p:bldLst>
      <p:bldP spid="18436" grpId="0" uiExpand="1"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269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5207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2691" name="Rectangle 2"/>
          <p:cNvSpPr>
            <a:spLocks noGrp="1" noChangeArrowheads="1"/>
          </p:cNvSpPr>
          <p:nvPr>
            <p:ph type="title"/>
          </p:nvPr>
        </p:nvSpPr>
        <p:spPr/>
        <p:txBody>
          <a:bodyPr/>
          <a:lstStyle/>
          <a:p>
            <a:pPr eaLnBrk="1" hangingPunct="1"/>
            <a:r>
              <a:rPr lang="en-US" altLang="en-US"/>
              <a:t>Little Richard</a:t>
            </a:r>
          </a:p>
        </p:txBody>
      </p:sp>
      <p:sp>
        <p:nvSpPr>
          <p:cNvPr id="20483" name="Rectangle 3"/>
          <p:cNvSpPr>
            <a:spLocks noGrp="1" noChangeArrowheads="1"/>
          </p:cNvSpPr>
          <p:nvPr>
            <p:ph type="body" idx="1"/>
          </p:nvPr>
        </p:nvSpPr>
        <p:spPr>
          <a:xfrm>
            <a:off x="11359573" y="2667000"/>
            <a:ext cx="12750800" cy="2590800"/>
          </a:xfrm>
        </p:spPr>
        <p:txBody>
          <a:bodyPr/>
          <a:lstStyle/>
          <a:p>
            <a:pPr marL="0" indent="0" eaLnBrk="1" hangingPunct="1"/>
            <a:r>
              <a:rPr lang="en-US" altLang="en-US" sz="9600" dirty="0"/>
              <a:t>My true belief about      Rock ‘n’ Roll, is this: </a:t>
            </a:r>
          </a:p>
        </p:txBody>
      </p:sp>
      <p:sp>
        <p:nvSpPr>
          <p:cNvPr id="242693" name="Rectangle 4"/>
          <p:cNvSpPr>
            <a:spLocks/>
          </p:cNvSpPr>
          <p:nvPr/>
        </p:nvSpPr>
        <p:spPr bwMode="auto">
          <a:xfrm>
            <a:off x="11391900" y="11096625"/>
            <a:ext cx="1295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68580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r" eaLnBrk="1" hangingPunct="1"/>
            <a:r>
              <a:rPr lang="en-US" altLang="en-US" sz="3600">
                <a:solidFill>
                  <a:srgbClr val="3F3F3F"/>
                </a:solidFill>
                <a:latin typeface="Franklin Gothic Medium" panose="020B0603020102020204" pitchFamily="34" charset="0"/>
                <a:sym typeface="Franklin Gothic Medium" panose="020B0603020102020204" pitchFamily="34" charset="0"/>
              </a:rPr>
              <a:t>The Life and Times of Little Richard by Charles White p 197</a:t>
            </a:r>
          </a:p>
        </p:txBody>
      </p:sp>
      <p:sp>
        <p:nvSpPr>
          <p:cNvPr id="20485" name="Rectangle 5"/>
          <p:cNvSpPr>
            <a:spLocks/>
          </p:cNvSpPr>
          <p:nvPr/>
        </p:nvSpPr>
        <p:spPr bwMode="auto">
          <a:xfrm>
            <a:off x="11277600" y="6934200"/>
            <a:ext cx="126111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r>
              <a:rPr lang="en-US" altLang="en-US" sz="9600" b="1" dirty="0">
                <a:solidFill>
                  <a:srgbClr val="FF0000"/>
                </a:solidFill>
                <a:latin typeface="Franklin Gothic Medium" panose="020B0603020102020204" pitchFamily="34" charset="0"/>
                <a:sym typeface="Franklin Gothic Medium" panose="020B0603020102020204" pitchFamily="34" charset="0"/>
              </a:rPr>
              <a:t>I believe this kind of music is demonic.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1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P spid="2048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5207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4739" name="Rectangle 2"/>
          <p:cNvSpPr>
            <a:spLocks noGrp="1" noChangeArrowheads="1"/>
          </p:cNvSpPr>
          <p:nvPr>
            <p:ph type="title"/>
          </p:nvPr>
        </p:nvSpPr>
        <p:spPr/>
        <p:txBody>
          <a:bodyPr/>
          <a:lstStyle/>
          <a:p>
            <a:pPr eaLnBrk="1" hangingPunct="1"/>
            <a:r>
              <a:rPr lang="en-US" altLang="en-US"/>
              <a:t>Little Richard</a:t>
            </a:r>
          </a:p>
        </p:txBody>
      </p:sp>
      <p:sp>
        <p:nvSpPr>
          <p:cNvPr id="244740" name="Rectangle 3"/>
          <p:cNvSpPr>
            <a:spLocks noGrp="1" noChangeArrowheads="1"/>
          </p:cNvSpPr>
          <p:nvPr>
            <p:ph type="body" idx="1"/>
          </p:nvPr>
        </p:nvSpPr>
        <p:spPr>
          <a:xfrm>
            <a:off x="11391900" y="3048000"/>
            <a:ext cx="12750800" cy="9283700"/>
          </a:xfrm>
        </p:spPr>
        <p:txBody>
          <a:bodyPr rIns="685800"/>
          <a:lstStyle/>
          <a:p>
            <a:pPr marL="0" indent="0" eaLnBrk="1" hangingPunct="1"/>
            <a:r>
              <a:rPr lang="en-US" altLang="en-US" dirty="0">
                <a:solidFill>
                  <a:srgbClr val="343434"/>
                </a:solidFill>
              </a:rPr>
              <a:t>A lot of beats in music today are taken from </a:t>
            </a:r>
            <a:r>
              <a:rPr lang="en-US" altLang="en-US" b="1" dirty="0">
                <a:solidFill>
                  <a:srgbClr val="343434"/>
                </a:solidFill>
              </a:rPr>
              <a:t>Voodoo</a:t>
            </a:r>
            <a:r>
              <a:rPr lang="en-US" altLang="en-US" dirty="0">
                <a:solidFill>
                  <a:srgbClr val="343434"/>
                </a:solidFill>
              </a:rPr>
              <a:t>, from the </a:t>
            </a:r>
            <a:r>
              <a:rPr lang="en-US" altLang="en-US" b="1" dirty="0">
                <a:solidFill>
                  <a:srgbClr val="343434"/>
                </a:solidFill>
              </a:rPr>
              <a:t>Voodoo drums</a:t>
            </a:r>
            <a:r>
              <a:rPr lang="en-US" altLang="en-US" dirty="0">
                <a:solidFill>
                  <a:srgbClr val="343434"/>
                </a:solidFill>
              </a:rPr>
              <a:t>. If you study music in rhythms, like I have, you’ll see that this is true.” </a:t>
            </a:r>
          </a:p>
        </p:txBody>
      </p:sp>
      <p:sp>
        <p:nvSpPr>
          <p:cNvPr id="244741" name="Rectangle 4"/>
          <p:cNvSpPr>
            <a:spLocks/>
          </p:cNvSpPr>
          <p:nvPr/>
        </p:nvSpPr>
        <p:spPr bwMode="auto">
          <a:xfrm>
            <a:off x="11391900" y="11096625"/>
            <a:ext cx="1295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68580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r" eaLnBrk="1" hangingPunct="1"/>
            <a:r>
              <a:rPr lang="en-US" altLang="en-US" sz="3600">
                <a:solidFill>
                  <a:srgbClr val="3F3F3F"/>
                </a:solidFill>
                <a:latin typeface="Franklin Gothic Medium" panose="020B0603020102020204" pitchFamily="34" charset="0"/>
                <a:sym typeface="Franklin Gothic Medium" panose="020B0603020102020204" pitchFamily="34" charset="0"/>
              </a:rPr>
              <a:t>The Life and Times of Little Richard by Charles White p 197</a:t>
            </a:r>
          </a:p>
        </p:txBody>
      </p:sp>
      <p:pic>
        <p:nvPicPr>
          <p:cNvPr id="22533"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2479000" y="14097000"/>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25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53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24678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6788" name="Rectangle 3"/>
          <p:cNvSpPr>
            <a:spLocks noGrp="1" noChangeArrowheads="1"/>
          </p:cNvSpPr>
          <p:nvPr>
            <p:ph type="title"/>
          </p:nvPr>
        </p:nvSpPr>
        <p:spPr>
          <a:xfrm>
            <a:off x="2324100" y="850900"/>
            <a:ext cx="12128500" cy="4127500"/>
          </a:xfrm>
        </p:spPr>
        <p:txBody>
          <a:bodyPr/>
          <a:lstStyle/>
          <a:p>
            <a:pPr eaLnBrk="1" hangingPunct="1"/>
            <a:r>
              <a:rPr lang="en-US" altLang="en-US" sz="9000"/>
              <a:t>In a VH1 Rockumentary they said...</a:t>
            </a:r>
          </a:p>
        </p:txBody>
      </p:sp>
      <p:sp>
        <p:nvSpPr>
          <p:cNvPr id="24580" name="Rectangle 4"/>
          <p:cNvSpPr>
            <a:spLocks noGrp="1" noChangeArrowheads="1"/>
          </p:cNvSpPr>
          <p:nvPr>
            <p:ph type="body" idx="1"/>
          </p:nvPr>
        </p:nvSpPr>
        <p:spPr>
          <a:xfrm>
            <a:off x="2184400" y="3505200"/>
            <a:ext cx="11760200" cy="9182100"/>
          </a:xfrm>
        </p:spPr>
        <p:txBody>
          <a:bodyPr/>
          <a:lstStyle/>
          <a:p>
            <a:pPr marL="0" indent="0" algn="r" eaLnBrk="1" hangingPunct="1"/>
            <a:r>
              <a:rPr lang="en-US" altLang="en-US" sz="8800" dirty="0"/>
              <a:t>“It was through the innocent looks of Bill Haley that rock music was able to slip through the parental radar like a trojan horse.”</a:t>
            </a:r>
          </a:p>
          <a:p>
            <a:pPr marL="0" indent="0" algn="r" eaLnBrk="1" hangingPunct="1"/>
            <a:endParaRPr lang="en-US" alt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4"/>
          <p:cNvSpPr>
            <a:spLocks noGrp="1" noChangeArrowheads="1"/>
          </p:cNvSpPr>
          <p:nvPr>
            <p:ph type="title"/>
          </p:nvPr>
        </p:nvSpPr>
        <p:spPr>
          <a:xfrm>
            <a:off x="12192000" y="1600200"/>
            <a:ext cx="10820400" cy="9753600"/>
          </a:xfrm>
        </p:spPr>
        <p:txBody>
          <a:bodyPr/>
          <a:lstStyle/>
          <a:p>
            <a:pPr eaLnBrk="1" hangingPunct="1"/>
            <a:r>
              <a:rPr lang="en-US" altLang="en-US" b="1" dirty="0"/>
              <a:t>Rock was popular with teens wanting to break out of the conservative American mold.</a:t>
            </a:r>
          </a:p>
        </p:txBody>
      </p:sp>
      <p:pic>
        <p:nvPicPr>
          <p:cNvPr id="2488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33400"/>
            <a:ext cx="7850188"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113" y="520700"/>
            <a:ext cx="7050087"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508000"/>
            <a:ext cx="70866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l="8351" r="8427"/>
          <a:stretch>
            <a:fillRect/>
          </a:stretch>
        </p:blipFill>
        <p:spPr bwMode="auto">
          <a:xfrm>
            <a:off x="2082800" y="4559300"/>
            <a:ext cx="7086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9" name="Rectangle 5"/>
          <p:cNvSpPr>
            <a:spLocks/>
          </p:cNvSpPr>
          <p:nvPr/>
        </p:nvSpPr>
        <p:spPr bwMode="auto">
          <a:xfrm>
            <a:off x="17297400" y="3352800"/>
            <a:ext cx="574675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571500" indent="-5715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Decadent</a:t>
            </a:r>
          </a:p>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Dangerous </a:t>
            </a:r>
          </a:p>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Immoral</a:t>
            </a:r>
          </a:p>
          <a:p>
            <a:pPr algn="l" eaLnBrk="1" hangingPunct="1">
              <a:spcBef>
                <a:spcPts val="3500"/>
              </a:spcBef>
              <a:buClr>
                <a:srgbClr val="343434"/>
              </a:buClr>
              <a:buSzPct val="100000"/>
              <a:buFont typeface="Franklin Gothic Medium" panose="020B0603020102020204" pitchFamily="34" charset="0"/>
              <a:buChar char="•"/>
            </a:pPr>
            <a:r>
              <a:rPr lang="en-US" altLang="en-US" sz="8000">
                <a:solidFill>
                  <a:srgbClr val="343434"/>
                </a:solidFill>
                <a:latin typeface="Franklin Gothic Medium" panose="020B0603020102020204" pitchFamily="34" charset="0"/>
                <a:sym typeface="Franklin Gothic Medium" panose="020B0603020102020204" pitchFamily="34" charset="0"/>
              </a:rPr>
              <a:t>Obscene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fade">
                                      <p:cBhvr>
                                        <p:cTn id="7" dur="1000"/>
                                        <p:tgtEl>
                                          <p:spTgt spid="2662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6626"/>
                                        </p:tgtEl>
                                        <p:attrNameLst>
                                          <p:attrName>style.visibility</p:attrName>
                                        </p:attrNameLst>
                                      </p:cBhvr>
                                      <p:to>
                                        <p:strVal val="visible"/>
                                      </p:to>
                                    </p:set>
                                    <p:animEffect transition="in" filter="fade">
                                      <p:cBhvr>
                                        <p:cTn id="11" dur="1000"/>
                                        <p:tgtEl>
                                          <p:spTgt spid="26626"/>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6627"/>
                                        </p:tgtEl>
                                        <p:attrNameLst>
                                          <p:attrName>style.visibility</p:attrName>
                                        </p:attrNameLst>
                                      </p:cBhvr>
                                      <p:to>
                                        <p:strVal val="visible"/>
                                      </p:to>
                                    </p:set>
                                    <p:animEffect transition="in" filter="fade">
                                      <p:cBhvr>
                                        <p:cTn id="15" dur="1000"/>
                                        <p:tgtEl>
                                          <p:spTgt spid="26627"/>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625"/>
                                        </p:tgtEl>
                                        <p:attrNameLst>
                                          <p:attrName>style.visibility</p:attrName>
                                        </p:attrNameLst>
                                      </p:cBhvr>
                                      <p:to>
                                        <p:strVal val="visible"/>
                                      </p:to>
                                    </p:set>
                                    <p:animEffect transition="in" filter="fade">
                                      <p:cBhvr>
                                        <p:cTn id="19" dur="1000"/>
                                        <p:tgtEl>
                                          <p:spTgt spid="26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a:off x="6261100" y="6959600"/>
            <a:ext cx="17627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lnSpc>
                <a:spcPct val="110000"/>
              </a:lnSpc>
              <a:buClr>
                <a:srgbClr val="343434"/>
              </a:buClr>
              <a:buSzPct val="100000"/>
              <a:buFont typeface="Franklin Gothic Medium" panose="020B0603020102020204" pitchFamily="34" charset="0"/>
              <a:buChar char="•"/>
            </a:pPr>
            <a:r>
              <a:rPr lang="en-US" altLang="en-US" sz="7800" dirty="0">
                <a:solidFill>
                  <a:srgbClr val="343434"/>
                </a:solidFill>
                <a:latin typeface="Franklin Gothic Medium" panose="020B0603020102020204" pitchFamily="34" charset="0"/>
                <a:sym typeface="Franklin Gothic Medium" panose="020B0603020102020204" pitchFamily="34" charset="0"/>
              </a:rPr>
              <a:t>Eventually bringing about the holy flesh movement</a:t>
            </a:r>
          </a:p>
          <a:p>
            <a:pPr algn="l" eaLnBrk="1" hangingPunct="1">
              <a:lnSpc>
                <a:spcPct val="110000"/>
              </a:lnSpc>
              <a:buClr>
                <a:srgbClr val="343434"/>
              </a:buClr>
              <a:buSzPct val="100000"/>
              <a:buFont typeface="Franklin Gothic Medium" panose="020B0603020102020204" pitchFamily="34" charset="0"/>
              <a:buChar char="•"/>
            </a:pPr>
            <a:r>
              <a:rPr lang="en-US" altLang="en-US" sz="7800" dirty="0">
                <a:solidFill>
                  <a:srgbClr val="343434"/>
                </a:solidFill>
                <a:latin typeface="Franklin Gothic Medium" panose="020B0603020102020204" pitchFamily="34" charset="0"/>
                <a:sym typeface="Franklin Gothic Medium" panose="020B0603020102020204" pitchFamily="34" charset="0"/>
              </a:rPr>
              <a:t>Congregants still sought for </a:t>
            </a:r>
            <a:r>
              <a:rPr lang="en-US" altLang="en-US" sz="7800" b="1" dirty="0">
                <a:solidFill>
                  <a:srgbClr val="006600"/>
                </a:solidFill>
                <a:latin typeface="Franklin Gothic Medium" panose="020B0603020102020204" pitchFamily="34" charset="0"/>
                <a:sym typeface="Franklin Gothic Medium" panose="020B0603020102020204" pitchFamily="34" charset="0"/>
              </a:rPr>
              <a:t>possession</a:t>
            </a:r>
            <a:r>
              <a:rPr lang="en-US" altLang="en-US" sz="7800" dirty="0">
                <a:solidFill>
                  <a:srgbClr val="343434"/>
                </a:solidFill>
                <a:latin typeface="Franklin Gothic Medium" panose="020B0603020102020204" pitchFamily="34" charset="0"/>
                <a:sym typeface="Franklin Gothic Medium" panose="020B0603020102020204" pitchFamily="34" charset="0"/>
              </a:rPr>
              <a:t> only now it was called the </a:t>
            </a:r>
          </a:p>
        </p:txBody>
      </p:sp>
      <p:pic>
        <p:nvPicPr>
          <p:cNvPr id="20889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508000"/>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8900" name="Rectangle 3"/>
          <p:cNvSpPr>
            <a:spLocks noGrp="1" noChangeArrowheads="1"/>
          </p:cNvSpPr>
          <p:nvPr>
            <p:ph type="title"/>
          </p:nvPr>
        </p:nvSpPr>
        <p:spPr/>
        <p:txBody>
          <a:bodyPr/>
          <a:lstStyle/>
          <a:p>
            <a:pPr eaLnBrk="1" hangingPunct="1"/>
            <a:r>
              <a:rPr lang="en-US" altLang="en-US">
                <a:solidFill>
                  <a:srgbClr val="7E000D"/>
                </a:solidFill>
              </a:rPr>
              <a:t>In the 1840’s</a:t>
            </a:r>
          </a:p>
        </p:txBody>
      </p:sp>
      <p:sp>
        <p:nvSpPr>
          <p:cNvPr id="208901" name="Rectangle 4"/>
          <p:cNvSpPr>
            <a:spLocks noGrp="1" noChangeArrowheads="1"/>
          </p:cNvSpPr>
          <p:nvPr>
            <p:ph type="body" idx="1"/>
          </p:nvPr>
        </p:nvSpPr>
        <p:spPr>
          <a:xfrm>
            <a:off x="6261100" y="1968500"/>
            <a:ext cx="17627600" cy="4889500"/>
          </a:xfrm>
        </p:spPr>
        <p:txBody>
          <a:bodyPr/>
          <a:lstStyle/>
          <a:p>
            <a:pPr marL="889000" indent="-889000" eaLnBrk="1" hangingPunct="1">
              <a:buClr>
                <a:srgbClr val="343434"/>
              </a:buClr>
              <a:buFontTx/>
              <a:buChar char="•"/>
            </a:pPr>
            <a:r>
              <a:rPr lang="en-US" altLang="en-US" sz="7800">
                <a:solidFill>
                  <a:srgbClr val="343434"/>
                </a:solidFill>
              </a:rPr>
              <a:t>They would sing the same hymns as the caucasians but with shouting and beating out counter rhythms on tambourines, gourds and logs </a:t>
            </a:r>
          </a:p>
        </p:txBody>
      </p:sp>
      <p:sp>
        <p:nvSpPr>
          <p:cNvPr id="14341" name="Rectangle 5"/>
          <p:cNvSpPr>
            <a:spLocks/>
          </p:cNvSpPr>
          <p:nvPr/>
        </p:nvSpPr>
        <p:spPr bwMode="auto">
          <a:xfrm>
            <a:off x="18135600" y="10982325"/>
            <a:ext cx="534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pPr>
            <a:r>
              <a:rPr lang="en-US" altLang="en-US" sz="7800">
                <a:solidFill>
                  <a:srgbClr val="800000"/>
                </a:solidFill>
                <a:latin typeface="Franklin Gothic Medium" panose="020B0603020102020204" pitchFamily="34" charset="0"/>
                <a:sym typeface="Franklin Gothic Medium" panose="020B0603020102020204" pitchFamily="34" charset="0"/>
              </a:rPr>
              <a:t>“Holy Ghost”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7">
                                            <p:txEl>
                                              <p:pRg st="0" end="0"/>
                                            </p:txEl>
                                          </p:spTgt>
                                        </p:tgtEl>
                                        <p:attrNameLst>
                                          <p:attrName>style.visibility</p:attrName>
                                        </p:attrNameLst>
                                      </p:cBhvr>
                                      <p:to>
                                        <p:strVal val="visible"/>
                                      </p:to>
                                    </p:set>
                                    <p:animEffect transition="in" filter="fade">
                                      <p:cBhvr>
                                        <p:cTn id="7" dur="1000"/>
                                        <p:tgtEl>
                                          <p:spTgt spid="143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7">
                                            <p:txEl>
                                              <p:pRg st="1" end="1"/>
                                            </p:txEl>
                                          </p:spTgt>
                                        </p:tgtEl>
                                        <p:attrNameLst>
                                          <p:attrName>style.visibility</p:attrName>
                                        </p:attrNameLst>
                                      </p:cBhvr>
                                      <p:to>
                                        <p:strVal val="visible"/>
                                      </p:to>
                                    </p:set>
                                    <p:animEffect transition="in" filter="fade">
                                      <p:cBhvr>
                                        <p:cTn id="12" dur="1000"/>
                                        <p:tgtEl>
                                          <p:spTgt spid="143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fade">
                                      <p:cBhvr>
                                        <p:cTn id="17" dur="1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build="p" autoUpdateAnimBg="0"/>
      <p:bldP spid="1434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
          <p:cNvSpPr>
            <a:spLocks noGrp="1" noChangeArrowheads="1"/>
          </p:cNvSpPr>
          <p:nvPr>
            <p:ph type="title"/>
          </p:nvPr>
        </p:nvSpPr>
        <p:spPr bwMode="auto">
          <a:xfrm>
            <a:off x="977900" y="228600"/>
            <a:ext cx="11315700" cy="193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r>
              <a:rPr lang="en-US" altLang="en-US" sz="9600">
                <a:solidFill>
                  <a:srgbClr val="7E000D"/>
                </a:solidFill>
                <a:latin typeface="Franklin Gothic Medium" panose="020B0603020102020204" pitchFamily="34" charset="0"/>
                <a:sym typeface="Franklin Gothic Medium" panose="020B0603020102020204" pitchFamily="34" charset="0"/>
              </a:rPr>
              <a:t>Memphis Beat</a:t>
            </a:r>
            <a:endParaRPr lang="en-US" altLang="en-US" sz="9600">
              <a:solidFill>
                <a:srgbClr val="7E000D"/>
              </a:solidFill>
              <a:latin typeface="Franklin Gothic Medium" panose="020B0603020102020204" pitchFamily="34" charset="0"/>
              <a:ea typeface="ヒラギノ角ゴ ProN W6" pitchFamily="-1" charset="-128"/>
              <a:sym typeface="Franklin Gothic Medium" panose="020B0603020102020204" pitchFamily="34" charset="0"/>
            </a:endParaRPr>
          </a:p>
        </p:txBody>
      </p:sp>
      <p:pic>
        <p:nvPicPr>
          <p:cNvPr id="252931" name="Picture 2"/>
          <p:cNvPicPr>
            <a:picLocks noChangeAspect="1" noChangeArrowheads="1"/>
          </p:cNvPicPr>
          <p:nvPr/>
        </p:nvPicPr>
        <p:blipFill>
          <a:blip r:embed="rId2">
            <a:extLst>
              <a:ext uri="{28A0092B-C50C-407E-A947-70E740481C1C}">
                <a14:useLocalDpi xmlns:a14="http://schemas.microsoft.com/office/drawing/2010/main" val="0"/>
              </a:ext>
            </a:extLst>
          </a:blip>
          <a:srcRect l="17807" r="17818" b="2777"/>
          <a:stretch>
            <a:fillRect/>
          </a:stretch>
        </p:blipFill>
        <p:spPr bwMode="auto">
          <a:xfrm>
            <a:off x="15919450" y="690563"/>
            <a:ext cx="7251700" cy="1095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2932" name="Rectangle 3"/>
          <p:cNvSpPr>
            <a:spLocks/>
          </p:cNvSpPr>
          <p:nvPr/>
        </p:nvSpPr>
        <p:spPr bwMode="auto">
          <a:xfrm>
            <a:off x="1358901" y="1600200"/>
            <a:ext cx="14211300" cy="868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r" eaLnBrk="1" hangingPunct="1"/>
            <a:r>
              <a:rPr lang="en-US" altLang="en-US" sz="7200" dirty="0">
                <a:solidFill>
                  <a:srgbClr val="343434"/>
                </a:solidFill>
                <a:latin typeface="Franklin Gothic Medium" panose="020B0603020102020204" pitchFamily="34" charset="0"/>
                <a:sym typeface="Franklin Gothic Medium" panose="020B0603020102020204" pitchFamily="34" charset="0"/>
              </a:rPr>
              <a:t>The author talks of a part of Memphis that was involved in immorality, Mill Street. This is where the houses of prostitution, the taverns and the gambling places were. He states that there was always a certain type of music at Mill St. This is what he says… </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1"/>
          <p:cNvSpPr>
            <a:spLocks noGrp="1" noChangeArrowheads="1"/>
          </p:cNvSpPr>
          <p:nvPr>
            <p:ph type="title"/>
          </p:nvPr>
        </p:nvSpPr>
        <p:spPr bwMode="auto">
          <a:xfrm>
            <a:off x="977900" y="228600"/>
            <a:ext cx="11315700" cy="193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r>
              <a:rPr lang="en-US" altLang="en-US" sz="9600">
                <a:solidFill>
                  <a:srgbClr val="7E000D"/>
                </a:solidFill>
                <a:latin typeface="Franklin Gothic Medium" panose="020B0603020102020204" pitchFamily="34" charset="0"/>
                <a:sym typeface="Franklin Gothic Medium" panose="020B0603020102020204" pitchFamily="34" charset="0"/>
              </a:rPr>
              <a:t>Memphis Beat</a:t>
            </a:r>
            <a:endParaRPr lang="en-US" altLang="en-US" sz="9600">
              <a:solidFill>
                <a:srgbClr val="7E000D"/>
              </a:solidFill>
              <a:latin typeface="Franklin Gothic Medium" panose="020B0603020102020204" pitchFamily="34" charset="0"/>
              <a:ea typeface="ヒラギノ角ゴ ProN W6" pitchFamily="-1" charset="-128"/>
              <a:sym typeface="Franklin Gothic Medium" panose="020B0603020102020204" pitchFamily="34" charset="0"/>
            </a:endParaRPr>
          </a:p>
        </p:txBody>
      </p:sp>
      <p:pic>
        <p:nvPicPr>
          <p:cNvPr id="253955" name="Picture 2"/>
          <p:cNvPicPr>
            <a:picLocks noChangeAspect="1" noChangeArrowheads="1"/>
          </p:cNvPicPr>
          <p:nvPr/>
        </p:nvPicPr>
        <p:blipFill>
          <a:blip r:embed="rId2">
            <a:extLst>
              <a:ext uri="{28A0092B-C50C-407E-A947-70E740481C1C}">
                <a14:useLocalDpi xmlns:a14="http://schemas.microsoft.com/office/drawing/2010/main" val="0"/>
              </a:ext>
            </a:extLst>
          </a:blip>
          <a:srcRect l="17807" r="17818" b="2777"/>
          <a:stretch>
            <a:fillRect/>
          </a:stretch>
        </p:blipFill>
        <p:spPr bwMode="auto">
          <a:xfrm>
            <a:off x="15919450" y="690563"/>
            <a:ext cx="7251700" cy="1095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3956" name="Rectangle 3"/>
          <p:cNvSpPr>
            <a:spLocks/>
          </p:cNvSpPr>
          <p:nvPr/>
        </p:nvSpPr>
        <p:spPr bwMode="auto">
          <a:xfrm>
            <a:off x="225425" y="2997200"/>
            <a:ext cx="154305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68580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r" eaLnBrk="1" hangingPunct="1"/>
            <a:r>
              <a:rPr lang="en-US" altLang="en-US" sz="9600" dirty="0">
                <a:solidFill>
                  <a:srgbClr val="343434"/>
                </a:solidFill>
                <a:latin typeface="Franklin Gothic Medium" panose="020B0603020102020204" pitchFamily="34" charset="0"/>
                <a:sym typeface="Franklin Gothic Medium" panose="020B0603020102020204" pitchFamily="34" charset="0"/>
              </a:rPr>
              <a:t>“The forbidden pleasures of Mill St. always, always came wrapped in the </a:t>
            </a:r>
            <a:r>
              <a:rPr lang="en-US" altLang="en-US" sz="9600" b="1" dirty="0">
                <a:solidFill>
                  <a:srgbClr val="343434"/>
                </a:solidFill>
                <a:latin typeface="Franklin Gothic Medium" panose="020B0603020102020204" pitchFamily="34" charset="0"/>
                <a:sym typeface="Franklin Gothic Medium" panose="020B0603020102020204" pitchFamily="34" charset="0"/>
              </a:rPr>
              <a:t>pulsing </a:t>
            </a:r>
            <a:r>
              <a:rPr lang="en-US" altLang="en-US" sz="9600" b="1" u="sng" dirty="0">
                <a:solidFill>
                  <a:srgbClr val="343434"/>
                </a:solidFill>
                <a:latin typeface="Franklin Gothic Medium" panose="020B0603020102020204" pitchFamily="34" charset="0"/>
                <a:sym typeface="Franklin Gothic Medium" panose="020B0603020102020204" pitchFamily="34" charset="0"/>
              </a:rPr>
              <a:t>rhythms</a:t>
            </a:r>
            <a:r>
              <a:rPr lang="en-US" altLang="en-US" sz="9600" dirty="0">
                <a:solidFill>
                  <a:srgbClr val="343434"/>
                </a:solidFill>
                <a:latin typeface="Franklin Gothic Medium" panose="020B0603020102020204" pitchFamily="34" charset="0"/>
                <a:sym typeface="Franklin Gothic Medium" panose="020B0603020102020204" pitchFamily="34" charset="0"/>
              </a:rPr>
              <a:t> of the blues.”</a:t>
            </a:r>
          </a:p>
          <a:p>
            <a:pPr algn="r" eaLnBrk="1" hangingPunct="1"/>
            <a:endParaRPr lang="en-US" altLang="en-US" sz="8000" dirty="0">
              <a:solidFill>
                <a:srgbClr val="343434"/>
              </a:solidFill>
              <a:latin typeface="Franklin Gothic Medium" panose="020B0603020102020204" pitchFamily="34" charset="0"/>
              <a:sym typeface="Franklin Gothic Medium" panose="020B0603020102020204" pitchFamily="34" charset="0"/>
            </a:endParaRPr>
          </a:p>
        </p:txBody>
      </p:sp>
      <p:sp>
        <p:nvSpPr>
          <p:cNvPr id="253957" name="Rectangle 4"/>
          <p:cNvSpPr>
            <a:spLocks/>
          </p:cNvSpPr>
          <p:nvPr/>
        </p:nvSpPr>
        <p:spPr bwMode="auto">
          <a:xfrm>
            <a:off x="9296400" y="8813800"/>
            <a:ext cx="13474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r>
              <a:rPr lang="en-US" altLang="en-US" sz="3600">
                <a:solidFill>
                  <a:srgbClr val="3F3F3F"/>
                </a:solidFill>
                <a:latin typeface="Franklin Gothic Medium" panose="020B0603020102020204" pitchFamily="34" charset="0"/>
                <a:sym typeface="Franklin Gothic Medium" panose="020B0603020102020204" pitchFamily="34" charset="0"/>
              </a:rPr>
              <a:t>Memphis Beat, Larry Nager</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p:cNvPicPr>
            <a:picLocks noChangeAspect="1" noChangeArrowheads="1"/>
          </p:cNvPicPr>
          <p:nvPr/>
        </p:nvPicPr>
        <p:blipFill>
          <a:blip r:embed="rId9">
            <a:extLst>
              <a:ext uri="{28A0092B-C50C-407E-A947-70E740481C1C}">
                <a14:useLocalDpi xmlns:a14="http://schemas.microsoft.com/office/drawing/2010/main" val="0"/>
              </a:ext>
            </a:extLst>
          </a:blip>
          <a:srcRect l="12466" r="12534"/>
          <a:stretch>
            <a:fillRect/>
          </a:stretch>
        </p:blipFill>
        <p:spPr bwMode="auto">
          <a:xfrm>
            <a:off x="5207000" y="6146800"/>
            <a:ext cx="54991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0947" name="Picture 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7950" y="508000"/>
            <a:ext cx="55118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0948" name="Picture 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45800" y="520700"/>
            <a:ext cx="106045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0949" name="Rectangle 4"/>
          <p:cNvSpPr>
            <a:spLocks/>
          </p:cNvSpPr>
          <p:nvPr/>
        </p:nvSpPr>
        <p:spPr bwMode="auto">
          <a:xfrm>
            <a:off x="11811000" y="546100"/>
            <a:ext cx="5397500" cy="11099800"/>
          </a:xfrm>
          <a:prstGeom prst="rect">
            <a:avLst/>
          </a:prstGeom>
          <a:solidFill>
            <a:srgbClr val="191919">
              <a:alpha val="79999"/>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210950" name="Rectangle 5"/>
          <p:cNvSpPr>
            <a:spLocks/>
          </p:cNvSpPr>
          <p:nvPr/>
        </p:nvSpPr>
        <p:spPr bwMode="auto">
          <a:xfrm>
            <a:off x="12296775" y="2444750"/>
            <a:ext cx="4445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9600">
                <a:latin typeface="Franklin Gothic Medium" panose="020B0603020102020204" pitchFamily="34" charset="0"/>
                <a:sym typeface="Franklin Gothic Medium" panose="020B0603020102020204" pitchFamily="34" charset="0"/>
              </a:rPr>
              <a:t>Moody &amp; Sankey</a:t>
            </a:r>
          </a:p>
        </p:txBody>
      </p:sp>
      <p:pic>
        <p:nvPicPr>
          <p:cNvPr id="210951" name="Picture 6"/>
          <p:cNvPicPr>
            <a:picLocks noChangeAspect="1" noChangeArrowheads="1"/>
          </p:cNvPicPr>
          <p:nvPr/>
        </p:nvPicPr>
        <p:blipFill>
          <a:blip r:embed="rId12">
            <a:extLst>
              <a:ext uri="{28A0092B-C50C-407E-A947-70E740481C1C}">
                <a14:useLocalDpi xmlns:a14="http://schemas.microsoft.com/office/drawing/2010/main" val="0"/>
              </a:ext>
            </a:extLst>
          </a:blip>
          <a:srcRect t="1692" b="31639"/>
          <a:stretch>
            <a:fillRect/>
          </a:stretch>
        </p:blipFill>
        <p:spPr bwMode="auto">
          <a:xfrm>
            <a:off x="5207000" y="6146800"/>
            <a:ext cx="54991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0952" name="Rectangle 7"/>
          <p:cNvSpPr>
            <a:spLocks/>
          </p:cNvSpPr>
          <p:nvPr/>
        </p:nvSpPr>
        <p:spPr bwMode="auto">
          <a:xfrm>
            <a:off x="10045700" y="8128000"/>
            <a:ext cx="8978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5400">
                <a:latin typeface="Franklin Gothic Medium" panose="020B0603020102020204" pitchFamily="34" charset="0"/>
                <a:sym typeface="Franklin Gothic Medium" panose="020B0603020102020204" pitchFamily="34" charset="0"/>
              </a:rPr>
              <a:t>“Amazing Grace”</a:t>
            </a:r>
          </a:p>
        </p:txBody>
      </p:sp>
      <p:pic>
        <p:nvPicPr>
          <p:cNvPr id="16392" name="Picture 8">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20193000" y="140208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3">
            <a:extLst>
              <a:ext uri="{28A0092B-C50C-407E-A947-70E740481C1C}">
                <a14:useLocalDpi xmlns:a14="http://schemas.microsoft.com/office/drawing/2010/main" val="0"/>
              </a:ext>
            </a:extLst>
          </a:blip>
          <a:srcRect/>
          <a:stretch>
            <a:fillRect/>
          </a:stretch>
        </p:blipFill>
        <p:spPr bwMode="auto">
          <a:xfrm>
            <a:off x="21485225" y="14020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3">
            <a:extLst>
              <a:ext uri="{28A0092B-C50C-407E-A947-70E740481C1C}">
                <a14:useLocalDpi xmlns:a14="http://schemas.microsoft.com/office/drawing/2010/main" val="0"/>
              </a:ext>
            </a:extLst>
          </a:blip>
          <a:srcRect/>
          <a:stretch>
            <a:fillRect/>
          </a:stretch>
        </p:blipFill>
        <p:spPr bwMode="auto">
          <a:xfrm>
            <a:off x="22758400" y="14020800"/>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153" fill="hold"/>
                                        <p:tgtEl>
                                          <p:spTgt spid="1639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20756" fill="hold"/>
                                        <p:tgtEl>
                                          <p:spTgt spid="16393"/>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20703" fill="hold"/>
                                        <p:tgtEl>
                                          <p:spTgt spid="163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6392"/>
                </p:tgtEl>
              </p:cMediaNode>
            </p:audio>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6393"/>
                </p:tgtEl>
              </p:cMediaNode>
            </p:audio>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39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533400"/>
            <a:ext cx="10326687"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299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4600" y="533400"/>
            <a:ext cx="103124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2996" name="Rectangle 3"/>
          <p:cNvSpPr>
            <a:spLocks/>
          </p:cNvSpPr>
          <p:nvPr/>
        </p:nvSpPr>
        <p:spPr bwMode="auto">
          <a:xfrm>
            <a:off x="4991100" y="7581900"/>
            <a:ext cx="17856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nchor="b"/>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11400">
                <a:solidFill>
                  <a:srgbClr val="68000D"/>
                </a:solidFill>
                <a:latin typeface="Franklin Gothic Medium" panose="020B0603020102020204" pitchFamily="34" charset="0"/>
                <a:sym typeface="Franklin Gothic Medium" panose="020B0603020102020204" pitchFamily="34" charset="0"/>
              </a:rPr>
              <a:t>Thomas Edison invented sound recording in 1877</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pic>
        <p:nvPicPr>
          <p:cNvPr id="21504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5044" name="Rectangle 3"/>
          <p:cNvSpPr>
            <a:spLocks noGrp="1" noChangeArrowheads="1"/>
          </p:cNvSpPr>
          <p:nvPr>
            <p:ph type="title"/>
          </p:nvPr>
        </p:nvSpPr>
        <p:spPr>
          <a:xfrm>
            <a:off x="2324100" y="850900"/>
            <a:ext cx="11671300" cy="2641600"/>
          </a:xfrm>
        </p:spPr>
        <p:txBody>
          <a:bodyPr/>
          <a:lstStyle/>
          <a:p>
            <a:pPr eaLnBrk="1" hangingPunct="1"/>
            <a:r>
              <a:rPr lang="en-US" altLang="en-US"/>
              <a:t>20th Century </a:t>
            </a:r>
            <a:br>
              <a:rPr lang="en-US" altLang="en-US"/>
            </a:br>
            <a:r>
              <a:rPr lang="en-US" altLang="en-US"/>
              <a:t>1900-2000</a:t>
            </a:r>
          </a:p>
        </p:txBody>
      </p:sp>
      <p:sp>
        <p:nvSpPr>
          <p:cNvPr id="20484" name="Rectangle 4"/>
          <p:cNvSpPr>
            <a:spLocks noGrp="1" noChangeArrowheads="1"/>
          </p:cNvSpPr>
          <p:nvPr>
            <p:ph type="body" idx="1"/>
          </p:nvPr>
        </p:nvSpPr>
        <p:spPr>
          <a:xfrm>
            <a:off x="2755900" y="3962400"/>
            <a:ext cx="11074400" cy="6985000"/>
          </a:xfrm>
        </p:spPr>
        <p:txBody>
          <a:bodyPr/>
          <a:lstStyle/>
          <a:p>
            <a:pPr marL="889000" indent="-889000" eaLnBrk="1" hangingPunct="1">
              <a:buClr>
                <a:srgbClr val="FEFFFE"/>
              </a:buClr>
              <a:buFontTx/>
              <a:buChar char="•"/>
            </a:pPr>
            <a:r>
              <a:rPr lang="en-US" altLang="en-US"/>
              <a:t>Artists started using technology to enhance their compositions</a:t>
            </a:r>
          </a:p>
          <a:p>
            <a:pPr marL="889000" indent="-889000" eaLnBrk="1" hangingPunct="1">
              <a:buClr>
                <a:srgbClr val="FEFFFE"/>
              </a:buClr>
              <a:buFontTx/>
              <a:buChar char="•"/>
            </a:pPr>
            <a:r>
              <a:rPr lang="en-US" altLang="en-US"/>
              <a:t>Modern popular music was just coming to life, especially in America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1000"/>
                                        <p:tgtEl>
                                          <p:spTgt spid="20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fade">
                                      <p:cBhvr>
                                        <p:cTn id="12" dur="1000"/>
                                        <p:tgtEl>
                                          <p:spTgt spid="204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1"/>
          <p:cNvSpPr>
            <a:spLocks noGrp="1" noChangeArrowheads="1"/>
          </p:cNvSpPr>
          <p:nvPr>
            <p:ph type="title"/>
          </p:nvPr>
        </p:nvSpPr>
        <p:spPr>
          <a:xfrm>
            <a:off x="11671300" y="520700"/>
            <a:ext cx="8890000" cy="1244600"/>
          </a:xfrm>
        </p:spPr>
        <p:txBody>
          <a:bodyPr/>
          <a:lstStyle/>
          <a:p>
            <a:pPr eaLnBrk="1" hangingPunct="1"/>
            <a:r>
              <a:rPr lang="en-US" altLang="en-US">
                <a:solidFill>
                  <a:srgbClr val="7E000D"/>
                </a:solidFill>
              </a:rPr>
              <a:t>Aleister Crowley</a:t>
            </a:r>
          </a:p>
        </p:txBody>
      </p:sp>
      <p:sp>
        <p:nvSpPr>
          <p:cNvPr id="21506" name="Rectangle 2"/>
          <p:cNvSpPr>
            <a:spLocks noGrp="1" noChangeArrowheads="1"/>
          </p:cNvSpPr>
          <p:nvPr>
            <p:ph type="body" idx="1"/>
          </p:nvPr>
        </p:nvSpPr>
        <p:spPr>
          <a:xfrm>
            <a:off x="11811000" y="1968500"/>
            <a:ext cx="11569700" cy="9652000"/>
          </a:xfrm>
        </p:spPr>
        <p:txBody>
          <a:bodyPr/>
          <a:lstStyle/>
          <a:p>
            <a:pPr eaLnBrk="1" hangingPunct="1"/>
            <a:r>
              <a:rPr lang="en-US" altLang="en-US" dirty="0"/>
              <a:t>Founded the religious philosophy of Thelema</a:t>
            </a:r>
          </a:p>
          <a:p>
            <a:pPr eaLnBrk="1" hangingPunct="1"/>
            <a:r>
              <a:rPr lang="en-US" altLang="en-US" dirty="0"/>
              <a:t>Wrote the “Book of the Law”</a:t>
            </a:r>
          </a:p>
          <a:p>
            <a:pPr eaLnBrk="1" hangingPunct="1"/>
            <a:r>
              <a:rPr lang="en-US" altLang="en-US" dirty="0"/>
              <a:t>States, “</a:t>
            </a:r>
            <a:r>
              <a:rPr lang="en-US" altLang="en-US" sz="8800" b="1" dirty="0"/>
              <a:t>Do What Thou Wilt</a:t>
            </a:r>
            <a:r>
              <a:rPr lang="en-US" altLang="en-US" dirty="0"/>
              <a:t> Shall Be the Whole of the Law.”</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723900"/>
            <a:ext cx="7429500" cy="1093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ipe(down)">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6">
                                            <p:txEl>
                                              <p:pRg st="0" end="0"/>
                                            </p:txEl>
                                          </p:spTgt>
                                        </p:tgtEl>
                                        <p:attrNameLst>
                                          <p:attrName>style.visibility</p:attrName>
                                        </p:attrNameLst>
                                      </p:cBhvr>
                                      <p:to>
                                        <p:strVal val="visible"/>
                                      </p:to>
                                    </p:set>
                                    <p:animEffect transition="in" filter="fade">
                                      <p:cBhvr>
                                        <p:cTn id="12" dur="1000"/>
                                        <p:tgtEl>
                                          <p:spTgt spid="2150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6">
                                            <p:txEl>
                                              <p:pRg st="1" end="1"/>
                                            </p:txEl>
                                          </p:spTgt>
                                        </p:tgtEl>
                                        <p:attrNameLst>
                                          <p:attrName>style.visibility</p:attrName>
                                        </p:attrNameLst>
                                      </p:cBhvr>
                                      <p:to>
                                        <p:strVal val="visible"/>
                                      </p:to>
                                    </p:set>
                                    <p:animEffect transition="in" filter="fade">
                                      <p:cBhvr>
                                        <p:cTn id="17" dur="1000"/>
                                        <p:tgtEl>
                                          <p:spTgt spid="2150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6">
                                            <p:txEl>
                                              <p:pRg st="2" end="2"/>
                                            </p:txEl>
                                          </p:spTgt>
                                        </p:tgtEl>
                                        <p:attrNameLst>
                                          <p:attrName>style.visibility</p:attrName>
                                        </p:attrNameLst>
                                      </p:cBhvr>
                                      <p:to>
                                        <p:strVal val="visible"/>
                                      </p:to>
                                    </p:set>
                                    <p:animEffect transition="in" filter="fade">
                                      <p:cBhvr>
                                        <p:cTn id="22" dur="1000"/>
                                        <p:tgtEl>
                                          <p:spTgt spid="21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bldLvl="5"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218115" name="Rectangle 2"/>
          <p:cNvSpPr>
            <a:spLocks noGrp="1" noChangeArrowheads="1"/>
          </p:cNvSpPr>
          <p:nvPr>
            <p:ph type="title"/>
          </p:nvPr>
        </p:nvSpPr>
        <p:spPr>
          <a:xfrm>
            <a:off x="2324100" y="495300"/>
            <a:ext cx="11620500" cy="1358900"/>
          </a:xfrm>
        </p:spPr>
        <p:txBody>
          <a:bodyPr/>
          <a:lstStyle/>
          <a:p>
            <a:pPr eaLnBrk="1" hangingPunct="1"/>
            <a:r>
              <a:rPr lang="en-US" altLang="en-US"/>
              <a:t>Aleister Crowley</a:t>
            </a:r>
          </a:p>
        </p:txBody>
      </p:sp>
      <p:sp>
        <p:nvSpPr>
          <p:cNvPr id="218116" name="Rectangle 3"/>
          <p:cNvSpPr>
            <a:spLocks noGrp="1" noChangeArrowheads="1"/>
          </p:cNvSpPr>
          <p:nvPr>
            <p:ph type="body" idx="1"/>
          </p:nvPr>
        </p:nvSpPr>
        <p:spPr>
          <a:xfrm>
            <a:off x="2832100" y="1968500"/>
            <a:ext cx="11112500" cy="1536700"/>
          </a:xfrm>
        </p:spPr>
        <p:txBody>
          <a:bodyPr/>
          <a:lstStyle/>
          <a:p>
            <a:pPr marL="0" indent="0" eaLnBrk="1" hangingPunct="1">
              <a:buClr>
                <a:srgbClr val="FEFFFE"/>
              </a:buClr>
              <a:buFontTx/>
              <a:buChar char="•"/>
            </a:pPr>
            <a:r>
              <a:rPr lang="en-US" altLang="en-US"/>
              <a:t>Included in his book</a:t>
            </a:r>
          </a:p>
        </p:txBody>
      </p:sp>
      <p:pic>
        <p:nvPicPr>
          <p:cNvPr id="218117"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6300" y="5080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55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6300" y="4953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58" name="Rectangle 6"/>
          <p:cNvSpPr>
            <a:spLocks/>
          </p:cNvSpPr>
          <p:nvPr/>
        </p:nvSpPr>
        <p:spPr bwMode="auto">
          <a:xfrm>
            <a:off x="2832100" y="3619500"/>
            <a:ext cx="11112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889000" indent="-8890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buClr>
                <a:srgbClr val="FEFFFE"/>
              </a:buClr>
              <a:buSzPct val="100000"/>
              <a:buFont typeface="Franklin Gothic Medium" panose="020B0603020102020204" pitchFamily="34" charset="0"/>
              <a:buChar char="•"/>
            </a:pPr>
            <a:r>
              <a:rPr lang="en-US" altLang="en-US" sz="8000">
                <a:latin typeface="Franklin Gothic Medium" panose="020B0603020102020204" pitchFamily="34" charset="0"/>
                <a:sym typeface="Franklin Gothic Medium" panose="020B0603020102020204" pitchFamily="34" charset="0"/>
              </a:rPr>
              <a:t>Ideas from the occult, Yoga, East &amp; Western mysticism especially Kabala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1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fade">
                                      <p:cBhvr>
                                        <p:cTn id="12"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reeform 1"/>
          <p:cNvSpPr>
            <a:spLocks/>
          </p:cNvSpPr>
          <p:nvPr/>
        </p:nvSpPr>
        <p:spPr bwMode="auto">
          <a:xfrm>
            <a:off x="2095500" y="522288"/>
            <a:ext cx="12369800" cy="11123612"/>
          </a:xfrm>
          <a:custGeom>
            <a:avLst/>
            <a:gdLst>
              <a:gd name="T0" fmla="*/ 8199001 w 21600"/>
              <a:gd name="T1" fmla="*/ 214286601 h 21600"/>
              <a:gd name="T2" fmla="*/ 246624033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8199001 w 21600"/>
              <a:gd name="T15" fmla="*/ 214286601 h 21600"/>
              <a:gd name="T16" fmla="*/ 8199001 w 21600"/>
              <a:gd name="T17" fmla="*/ 2142866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sz="2800">
              <a:solidFill>
                <a:srgbClr val="3F3F3F"/>
              </a:solidFill>
              <a:latin typeface="Helvetica Neue Light" pitchFamily="-1" charset="0"/>
              <a:ea typeface="ヒラギノ角ゴ ProN W3" pitchFamily="-1" charset="-128"/>
              <a:sym typeface="Helvetica Neue Light" pitchFamily="-1" charset="0"/>
            </a:endParaRPr>
          </a:p>
        </p:txBody>
      </p:sp>
      <p:sp>
        <p:nvSpPr>
          <p:cNvPr id="219139" name="Rectangle 2"/>
          <p:cNvSpPr>
            <a:spLocks noGrp="1" noChangeArrowheads="1"/>
          </p:cNvSpPr>
          <p:nvPr>
            <p:ph type="title"/>
          </p:nvPr>
        </p:nvSpPr>
        <p:spPr>
          <a:xfrm>
            <a:off x="2324100" y="495300"/>
            <a:ext cx="11620500" cy="1358900"/>
          </a:xfrm>
        </p:spPr>
        <p:txBody>
          <a:bodyPr/>
          <a:lstStyle/>
          <a:p>
            <a:pPr eaLnBrk="1" hangingPunct="1"/>
            <a:r>
              <a:rPr lang="en-US" altLang="en-US"/>
              <a:t>Aleister Crowley</a:t>
            </a:r>
          </a:p>
        </p:txBody>
      </p:sp>
      <p:pic>
        <p:nvPicPr>
          <p:cNvPr id="21914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6300" y="5080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1914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6300" y="5080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6300" y="508000"/>
            <a:ext cx="86614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9143" name="Rectangle 6"/>
          <p:cNvSpPr>
            <a:spLocks/>
          </p:cNvSpPr>
          <p:nvPr/>
        </p:nvSpPr>
        <p:spPr bwMode="auto">
          <a:xfrm>
            <a:off x="2006600" y="3695700"/>
            <a:ext cx="11938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24161750" indent="-2416175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marL="1333500" indent="-571500"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lvl="2" algn="l" eaLnBrk="1" hangingPunct="1">
              <a:spcBef>
                <a:spcPts val="3500"/>
              </a:spcBef>
              <a:buClr>
                <a:srgbClr val="FEFFFE"/>
              </a:buClr>
              <a:buSzPct val="100000"/>
              <a:buFont typeface="Franklin Gothic Medium" panose="020B0603020102020204" pitchFamily="34" charset="0"/>
              <a:buChar char="•"/>
            </a:pPr>
            <a:r>
              <a:rPr lang="en-US" altLang="en-US" sz="8000">
                <a:solidFill>
                  <a:srgbClr val="FEFFFE"/>
                </a:solidFill>
                <a:latin typeface="Franklin Gothic Medium" panose="020B0603020102020204" pitchFamily="34" charset="0"/>
                <a:sym typeface="Franklin Gothic Medium" panose="020B0603020102020204" pitchFamily="34" charset="0"/>
              </a:rPr>
              <a:t>Expressed views about sex that were radical</a:t>
            </a:r>
          </a:p>
        </p:txBody>
      </p:sp>
      <p:sp>
        <p:nvSpPr>
          <p:cNvPr id="10247" name="Rectangle 7"/>
          <p:cNvSpPr>
            <a:spLocks/>
          </p:cNvSpPr>
          <p:nvPr/>
        </p:nvSpPr>
        <p:spPr bwMode="auto">
          <a:xfrm>
            <a:off x="2006600" y="4876800"/>
            <a:ext cx="11938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marL="1333500" indent="-571500"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3500"/>
              </a:spcBef>
            </a:pPr>
            <a:endParaRPr lang="en-US" altLang="en-US" sz="8000">
              <a:solidFill>
                <a:srgbClr val="FEFFFE"/>
              </a:solidFill>
              <a:latin typeface="Franklin Gothic Medium" panose="020B0603020102020204" pitchFamily="34" charset="0"/>
              <a:sym typeface="Franklin Gothic Medium" panose="020B0603020102020204" pitchFamily="34" charset="0"/>
            </a:endParaRPr>
          </a:p>
          <a:p>
            <a:pPr lvl="2" algn="l" eaLnBrk="1" hangingPunct="1">
              <a:spcBef>
                <a:spcPts val="3500"/>
              </a:spcBef>
              <a:buClr>
                <a:srgbClr val="FEFFFE"/>
              </a:buClr>
              <a:buSzPct val="100000"/>
              <a:buFont typeface="Franklin Gothic Medium" panose="020B0603020102020204" pitchFamily="34" charset="0"/>
              <a:buChar char="•"/>
            </a:pPr>
            <a:r>
              <a:rPr lang="en-US" altLang="en-US" sz="8000">
                <a:solidFill>
                  <a:srgbClr val="FEFFFE"/>
                </a:solidFill>
                <a:latin typeface="Franklin Gothic Medium" panose="020B0603020102020204" pitchFamily="34" charset="0"/>
                <a:sym typeface="Franklin Gothic Medium" panose="020B0603020102020204" pitchFamily="34" charset="0"/>
              </a:rPr>
              <a:t>Stated he, "was in revolt against the moral and religious values of his time" </a:t>
            </a:r>
          </a:p>
        </p:txBody>
      </p:sp>
      <p:sp>
        <p:nvSpPr>
          <p:cNvPr id="219145" name="Rectangle 8"/>
          <p:cNvSpPr>
            <a:spLocks/>
          </p:cNvSpPr>
          <p:nvPr/>
        </p:nvSpPr>
        <p:spPr bwMode="auto">
          <a:xfrm>
            <a:off x="2832100" y="1968500"/>
            <a:ext cx="11112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buClr>
                <a:srgbClr val="FEFFFE"/>
              </a:buClr>
              <a:buSzPct val="100000"/>
              <a:buFont typeface="Franklin Gothic Medium" panose="020B0603020102020204" pitchFamily="34" charset="0"/>
              <a:buChar char="•"/>
            </a:pPr>
            <a:r>
              <a:rPr lang="en-US" altLang="en-US" sz="8000">
                <a:latin typeface="Franklin Gothic Medium" panose="020B0603020102020204" pitchFamily="34" charset="0"/>
                <a:sym typeface="Franklin Gothic Medium" panose="020B0603020102020204" pitchFamily="34" charset="0"/>
              </a:rPr>
              <a:t>Included in his book</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1000"/>
                                        <p:tgtEl>
                                          <p:spTgt spid="10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fade">
                                      <p:cBhvr>
                                        <p:cTn id="12" dur="1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ck copy">
      <a:majorFont>
        <a:latin typeface="Cochin"/>
        <a:ea typeface="ヒラギノ明朝 ProN W6"/>
        <a:cs typeface="ヒラギノ明朝 ProN W6"/>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pitchFamily="-1" charset="0"/>
            <a:ea typeface="ヒラギノ明朝 ProN W3" pitchFamily="-1" charset="-128"/>
            <a:cs typeface="ヒラギノ明朝 ProN W3" pitchFamily="-1" charset="-128"/>
            <a:sym typeface="Cochin"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pitchFamily="-1" charset="0"/>
            <a:ea typeface="ヒラギノ明朝 ProN W3" pitchFamily="-1" charset="-128"/>
            <a:cs typeface="ヒラギノ明朝 ProN W3" pitchFamily="-1" charset="-128"/>
            <a:sym typeface="Cochin" pitchFamily="-1" charset="0"/>
          </a:defRPr>
        </a:defPPr>
      </a:lstStyle>
    </a:lnDef>
  </a:objectDefaults>
  <a:extraClrSchemeLst>
    <a:extraClrScheme>
      <a:clrScheme name="Blac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hoto - Horizontal">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Horizontal">
      <a:majorFont>
        <a:latin typeface="Franklin Gothic Medium"/>
        <a:ea typeface="ヒラギノ角ゴ ProN W6"/>
        <a:cs typeface="ヒラギノ角ゴ ProN W6"/>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Kiosk - Narrative - Image Lead Gray">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Image Lead Gray">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Kiosk - Narrative - Image Lead 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iosk - Sectional - Gallery - 3 Up">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Sectional - Gallery - 3 Up">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Kiosk - Sectional - Gallery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hoto - Vertical">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Vertical">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osk - Narrative - Accent Image Lead">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Kiosk - Narrative - Accent Image Lead">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Kiosk - Narrative - Accent Image Le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Blank">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 Column">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2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Bullets &amp; Photo">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Title, Bullets &amp; Photo">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hoto - Vertical - Reverse copy">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Vertical - Reverse copy">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Photo - Vertical - Revers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 Reverse copy 1">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Photo - Vertical - Reverse copy 1">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Photo - Vertical - Revers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copy">
  <a:themeElements>
    <a:clrScheme name="">
      <a:dk1>
        <a:srgbClr val="3F3F3F"/>
      </a:dk1>
      <a:lt1>
        <a:srgbClr val="FFFFFF"/>
      </a:lt1>
      <a:dk2>
        <a:srgbClr val="000000"/>
      </a:dk2>
      <a:lt2>
        <a:srgbClr val="808080"/>
      </a:lt2>
      <a:accent1>
        <a:srgbClr val="295381"/>
      </a:accent1>
      <a:accent2>
        <a:srgbClr val="333399"/>
      </a:accent2>
      <a:accent3>
        <a:srgbClr val="FFFFFF"/>
      </a:accent3>
      <a:accent4>
        <a:srgbClr val="343434"/>
      </a:accent4>
      <a:accent5>
        <a:srgbClr val="ACB3C1"/>
      </a:accent5>
      <a:accent6>
        <a:srgbClr val="2D2D8A"/>
      </a:accent6>
      <a:hlink>
        <a:srgbClr val="009999"/>
      </a:hlink>
      <a:folHlink>
        <a:srgbClr val="99CC00"/>
      </a:folHlink>
    </a:clrScheme>
    <a:fontScheme name="Blank copy">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spDef>
    <a:lnDef>
      <a:spPr bwMode="auto">
        <a:xfrm>
          <a:off x="0" y="0"/>
          <a:ext cx="1" cy="1"/>
        </a:xfrm>
        <a:custGeom>
          <a:avLst/>
          <a:gdLst/>
          <a:ahLst/>
          <a:cxnLst/>
          <a:rect l="0" t="0" r="0" b="0"/>
          <a:pathLst/>
        </a:custGeom>
        <a:solidFill>
          <a:srgbClr val="295381"/>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3F3F3F"/>
            </a:solidFill>
            <a:effectLst/>
            <a:latin typeface="Helvetica Neue Light" pitchFamily="-1" charset="0"/>
            <a:ea typeface="ヒラギノ角ゴ ProN W3" pitchFamily="-1" charset="-128"/>
            <a:cs typeface="ヒラギノ角ゴ ProN W3" pitchFamily="-1" charset="-128"/>
            <a:sym typeface="Helvetica Neue Light" pitchFamily="-1"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2161</TotalTime>
  <Pages>0</Pages>
  <Words>1581</Words>
  <Characters>0</Characters>
  <Application>Microsoft Office PowerPoint</Application>
  <PresentationFormat>Custom</PresentationFormat>
  <Lines>0</Lines>
  <Paragraphs>161</Paragraphs>
  <Slides>31</Slides>
  <Notes>17</Notes>
  <HiddenSlides>0</HiddenSlides>
  <MMClips>15</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31</vt:i4>
      </vt:variant>
    </vt:vector>
  </HeadingPairs>
  <TitlesOfParts>
    <vt:vector size="47" baseType="lpstr">
      <vt:lpstr>Cochin</vt:lpstr>
      <vt:lpstr>Franklin Gothic Medium</vt:lpstr>
      <vt:lpstr>Helvetica Neue Light</vt:lpstr>
      <vt:lpstr>Lucida Grande</vt:lpstr>
      <vt:lpstr>Black copy</vt:lpstr>
      <vt:lpstr>1_Photo - Vertical</vt:lpstr>
      <vt:lpstr>1_Kiosk - Narrative - Accent Image Lead</vt:lpstr>
      <vt:lpstr>1_Blank</vt:lpstr>
      <vt:lpstr>2 Column</vt:lpstr>
      <vt:lpstr>1_Title, Bullets &amp; Photo</vt:lpstr>
      <vt:lpstr>1_Photo - Vertical - Reverse copy</vt:lpstr>
      <vt:lpstr>Photo - Vertical - Reverse copy 1</vt:lpstr>
      <vt:lpstr>Blank copy</vt:lpstr>
      <vt:lpstr>Photo - Horizontal</vt:lpstr>
      <vt:lpstr>Kiosk - Narrative - Image Lead Gray</vt:lpstr>
      <vt:lpstr>Kiosk - Sectional - Gallery - 3 Up</vt:lpstr>
      <vt:lpstr>PowerPoint Presentation</vt:lpstr>
      <vt:lpstr>In the 1840’s</vt:lpstr>
      <vt:lpstr>In the 1840’s</vt:lpstr>
      <vt:lpstr>PowerPoint Presentation</vt:lpstr>
      <vt:lpstr>PowerPoint Presentation</vt:lpstr>
      <vt:lpstr>20th Century  1900-2000</vt:lpstr>
      <vt:lpstr>Aleister Crowley</vt:lpstr>
      <vt:lpstr>Aleister Crowley</vt:lpstr>
      <vt:lpstr>Aleister Crowley</vt:lpstr>
      <vt:lpstr>Aleister Crowley</vt:lpstr>
      <vt:lpstr>Aleister Crowley</vt:lpstr>
      <vt:lpstr>Aleister Crowley</vt:lpstr>
      <vt:lpstr>Robert Johnson</vt:lpstr>
      <vt:lpstr>PowerPoint Presentation</vt:lpstr>
      <vt:lpstr>The Blues music that came out of Congo Square glorified...</vt:lpstr>
      <vt:lpstr>PowerPoint Presentation</vt:lpstr>
      <vt:lpstr>PowerPoint Presentation</vt:lpstr>
      <vt:lpstr>Robert Johnson</vt:lpstr>
      <vt:lpstr>20th Century</vt:lpstr>
      <vt:lpstr>In 1947 Crowley Dies</vt:lpstr>
      <vt:lpstr>In 1947 Crowley Dies</vt:lpstr>
      <vt:lpstr>1950’s</vt:lpstr>
      <vt:lpstr>Alan Freed</vt:lpstr>
      <vt:lpstr>Bill Haley and the Comets</vt:lpstr>
      <vt:lpstr>Little Richard</vt:lpstr>
      <vt:lpstr>Little Richard</vt:lpstr>
      <vt:lpstr>In a VH1 Rockumentary they said...</vt:lpstr>
      <vt:lpstr>Rock was popular with teens wanting to break out of the conservative American mold.</vt:lpstr>
      <vt:lpstr>PowerPoint Presentation</vt:lpstr>
      <vt:lpstr>Memphis Beat</vt:lpstr>
      <vt:lpstr>Memphis Beat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Gregg Nash</dc:creator>
  <cp:keywords/>
  <dc:description/>
  <cp:lastModifiedBy>Gregg</cp:lastModifiedBy>
  <cp:revision>52</cp:revision>
  <dcterms:created xsi:type="dcterms:W3CDTF">2012-11-14T22:58:22Z</dcterms:created>
  <dcterms:modified xsi:type="dcterms:W3CDTF">2020-07-06T17:18:02Z</dcterms:modified>
</cp:coreProperties>
</file>